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7B4EF-D5D0-445D-949A-38712A218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378AA-DC57-4F35-83D2-118AB757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1D369-C7C0-4A93-A2E4-E56996BF2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B93E0-02F5-473F-A63C-6E2E141CD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DA953-3035-49DD-AFA1-0DCAAA879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1D572-0D35-4571-860F-17A9AC70A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E1D70-A282-4422-9CA5-020C64245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49C6A-04D8-4A8D-B5A6-4848557F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82C0E-C67C-403E-BBE1-5F496300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F872F-F2BA-4B8A-B726-1BEDE1D3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3C309-99FB-4BC5-B197-A6249B3D3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2117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工艺美术毕业设计主题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工艺美术概述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毕业设计主题分析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毕业设计实践过程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毕业设计成果展示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毕业设计的反思与展望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培养创新能力和实践能力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通过毕业设计的实践过程，培养学生的创新能力和实践能力，为其未来的职业发展奠定基础。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探究工艺美术在现代设计中的应用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通过毕业设计，深入探究工艺美术在现代设计中的应用，挖掘其独特的艺术价值和市场潜力。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将传统工艺美术与现代设计相结合，弘扬民族传统文化，提高大众对工艺美术的认知和欣赏水平。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毕业设计主题简介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结合传统工艺美术元素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在毕业设计中，学生需要选取一种或多种传统工艺美术元素，如剪纸、刺绣、陶瓷等，进行深入研究和创新应用。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强调实用性和美观性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毕业设计作品需要兼具实用性和美观性，既要符合现代审美标准，又要具有实际使用价值。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探究现代设计手法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学生需要掌握现代设计的基本理论和方法，如平面设计、立体设计、色彩构成等，并运用这些手法对传统工艺美术元素进行再创造。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鼓励跨界合作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鼓励学生与其他专业领域的同学进行跨界合作，如与服装设计、产品设计等专业的学生共同创作，打造出更具创意和市场潜力的作品。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工艺美术概述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工艺美术是指运用各种美术技艺，以实用为主要目的，同时注重审美和艺术价值的造物活动。它涵盖了传统手工艺、现代设计艺术等多个领域。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审美性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工艺美术品在实用的基础上，追求美的表现，通过造型、色彩、装饰等手段，给人以美的享受。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工艺美术具有以下显著特点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工艺美术往往体现了一个民族的文化传统和审美习惯，具有鲜明的民族特色。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工艺美术品首先必须满足实用功能的需求，如陶瓷器皿、家具等。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时代性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工艺美术随着时代的发展而发展，不同历史时期的工艺美术品具有不同的时代特征。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古代工艺美术起源于人类的生产劳动，随着生产力的提高和社会的进步，逐渐形成了各具特色的工艺美术品。如中国的陶瓷、漆器、金属工艺等，在世界上享有盛誉。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古代工艺美术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中世纪时期，工艺美术受到宗教和封建制度的影响，形成了独特的艺术风格。如哥特式建筑、拜占庭镶嵌画等，体现了当时社会的审美追求。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中世纪工艺美术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文艺复兴时期是欧洲工艺美术发展的重要阶段，出现了许多杰出的艺术家和工艺师。他们追求古典艺术的审美标准，同时注重实用性和装饰性，为现代工艺美术的发展奠定了基础。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文艺复兴时期工艺美术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现代工艺美术在继承传统的基础上，不断吸收新的艺术观念和工艺技术，呈现出多元化的发展趋势。如现代陶瓷艺术、纤维艺术、装置艺术等，拓展了工艺美术的表现领域和审美空间。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现代工艺美术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工艺美术的历史与发展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工艺美术的分类与内容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按材质分类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根据使用的材质不同，工艺美术可分为陶瓷工艺、金属工艺、漆器工艺、玻璃工艺、塑料工艺等。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根据实用功能的不同，工艺美术可分为日用工艺美术品和陈设工艺美术品两大类。前者如陶瓷餐具、家具等；后者如雕塑、壁画等。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按地域分类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不同地域的工艺美术具有不同的风格和特色。如中国的景泰蓝、剪纸；日本的漆器、和服；印度的细密画等。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按时代分类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根据历史时期的不同，工艺美术可分为古代工艺美术、中世纪工艺美术、文艺复兴时期工艺美术和现代工艺美术等。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毕业设计主题分析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工艺美术作为传统文化的重要组成部分，通过设计主题可以深入挖掘和传承传统文化。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个人兴趣与专长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分析当前市场趋势和消费者需求，选择具有市场潜力的主题。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结合自身的兴趣和专业背景，选择能够发挥个人优势的主题。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主题选取的原因和依据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在传承传统文化的基础上，融入现代设计理念和元素，打造具有独特美感和时代感的设计作品。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考虑作品的实际应用场景和功能需求，设计出既美观又实用的工艺美术品。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主题的创新性和实用性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https://d.book118.com/478022117071006037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2024-09-17T09:28:38.341</cp:lastPrinted>
  <dcterms:created xsi:type="dcterms:W3CDTF">2024-09-17T01:28:38Z</dcterms:created>
  <dcterms:modified xsi:type="dcterms:W3CDTF">2024-09-17T01:28:40Z</dcterms:modified>
</cp:coreProperties>
</file>