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2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6B9A0-6FFB-4552-AC2B-847B68EAD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AB37C-347A-40F3-8570-6BD18C24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B30CC-92A4-4D5F-841D-BBC963DFD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FE45D-07B3-42C6-B3DF-4D9AFCD1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E322C-6126-422B-AE86-8F07C406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5D1C1-CBEF-4D4B-A3C7-D42B2335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11968-0385-4911-A41B-A05189F6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0865A-F357-4F07-947E-24AE5C1AA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07925-95EB-4BA5-9F5E-8934D2545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FFA59-76D3-4B7A-A931-D4E9D0D3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7A9B8-2D57-4AF7-BBBD-338626E6A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19" r:id="rId2"/>
    <p:sldLayoutId id="2147484220" r:id="rId3"/>
    <p:sldLayoutId id="2147484221" r:id="rId4"/>
    <p:sldLayoutId id="2147484222" r:id="rId5"/>
    <p:sldLayoutId id="2147484223" r:id="rId6"/>
    <p:sldLayoutId id="2147484224" r:id="rId7"/>
    <p:sldLayoutId id="2147484225" r:id="rId8"/>
    <p:sldLayoutId id="2147484226" r:id="rId9"/>
    <p:sldLayoutId id="2147484227" r:id="rId10"/>
    <p:sldLayoutId id="21474842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4010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放射性物质释放辐射事故量化指标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放射性物质释放辐射事故概述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量化指标体系建立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量化指标应用场景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案例分析与实践经验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挑战与对策建议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放射性物质释放辐射事故概述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不同类型事故的特点和影响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事故的严重程度和分级标准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放射性物质释放辐射事故的定义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放射性物质释放辐射事故的分类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事故原因与危害</a:t>
            </a:r>
            <a:endParaRPr lang="zh-CN" altLang="en-US"/>
          </a:p>
        </p:txBody>
      </p:sp>
      <p:sp>
        <p:nvSpPr>
          <p:cNvPr id="10491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事故原因：设备故障、人为操作失误、自然灾害等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危害：对人员健康、环境、生态系统等造成影响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事故后果：可能导致人员伤亡、财产损失等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预防措施：加强设备维护、提高人员素质、完善应急预案等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国内外法规与标准</a:t>
            </a:r>
            <a:endParaRPr lang="zh-CN" altLang="en-US"/>
          </a:p>
        </p:txBody>
      </p:sp>
      <p:sp>
        <p:nvSpPr>
          <p:cNvPr id="1049164" name="圆角矩形 26"/>
          <p:cNvSpPr/>
          <p:nvPr>
            <p:custDataLst>
              <p:tags r:id="rId2"/>
            </p:custDataLst>
          </p:nvPr>
        </p:nvSpPr>
        <p:spPr>
          <a:xfrm>
            <a:off x="551935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28"/>
          <p:cNvSpPr/>
          <p:nvPr>
            <p:custDataLst>
              <p:tags r:id="rId3"/>
            </p:custDataLst>
          </p:nvPr>
        </p:nvSpPr>
        <p:spPr>
          <a:xfrm>
            <a:off x="554507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8" name="文本框 31"/>
          <p:cNvSpPr txBox="1"/>
          <p:nvPr>
            <p:custDataLst>
              <p:tags r:id="rId4"/>
            </p:custDataLst>
          </p:nvPr>
        </p:nvSpPr>
        <p:spPr>
          <a:xfrm>
            <a:off x="637446" y="2169438"/>
            <a:ext cx="1845696" cy="34924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国际放射性防护委员会（ICRP）发布的相关法规和标准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29"/>
          <p:cNvSpPr/>
          <p:nvPr>
            <p:custDataLst>
              <p:tags r:id="rId5"/>
            </p:custDataLst>
          </p:nvPr>
        </p:nvSpPr>
        <p:spPr>
          <a:xfrm>
            <a:off x="2820225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32"/>
          <p:cNvSpPr/>
          <p:nvPr>
            <p:custDataLst>
              <p:tags r:id="rId6"/>
            </p:custDataLst>
          </p:nvPr>
        </p:nvSpPr>
        <p:spPr>
          <a:xfrm>
            <a:off x="2822796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34"/>
          <p:cNvSpPr txBox="1"/>
          <p:nvPr>
            <p:custDataLst>
              <p:tags r:id="rId7"/>
            </p:custDataLst>
          </p:nvPr>
        </p:nvSpPr>
        <p:spPr>
          <a:xfrm>
            <a:off x="2905736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联合国原子辐射效应科学委员会（UNSCEAR）发布的相关法规和标准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3"/>
          <p:cNvSpPr/>
          <p:nvPr>
            <p:custDataLst>
              <p:tags r:id="rId8"/>
            </p:custDataLst>
          </p:nvPr>
        </p:nvSpPr>
        <p:spPr>
          <a:xfrm>
            <a:off x="5088514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9"/>
            </p:custDataLst>
          </p:nvPr>
        </p:nvSpPr>
        <p:spPr>
          <a:xfrm>
            <a:off x="5090443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5"/>
          <p:cNvSpPr txBox="1"/>
          <p:nvPr>
            <p:custDataLst>
              <p:tags r:id="rId10"/>
            </p:custDataLst>
          </p:nvPr>
        </p:nvSpPr>
        <p:spPr>
          <a:xfrm>
            <a:off x="5173382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国际原子能机构（IAEA）发布的相关法规和标准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8"/>
          <p:cNvSpPr/>
          <p:nvPr>
            <p:custDataLst>
              <p:tags r:id="rId11"/>
            </p:custDataLst>
          </p:nvPr>
        </p:nvSpPr>
        <p:spPr>
          <a:xfrm>
            <a:off x="7356804" y="1743170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12"/>
            </p:custDataLst>
          </p:nvPr>
        </p:nvSpPr>
        <p:spPr>
          <a:xfrm>
            <a:off x="7358733" y="1743170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10"/>
          <p:cNvSpPr txBox="1"/>
          <p:nvPr>
            <p:custDataLst>
              <p:tags r:id="rId13"/>
            </p:custDataLst>
          </p:nvPr>
        </p:nvSpPr>
        <p:spPr>
          <a:xfrm>
            <a:off x="7441672" y="2169438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国内相关法规和标准，如《放射性污染防治法》等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6"/>
          <p:cNvSpPr/>
          <p:nvPr>
            <p:custDataLst>
              <p:tags r:id="rId14"/>
            </p:custDataLst>
          </p:nvPr>
        </p:nvSpPr>
        <p:spPr>
          <a:xfrm>
            <a:off x="9625094" y="1744455"/>
            <a:ext cx="2015097" cy="40550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7"/>
          <p:cNvSpPr/>
          <p:nvPr>
            <p:custDataLst>
              <p:tags r:id="rId15"/>
            </p:custDataLst>
          </p:nvPr>
        </p:nvSpPr>
        <p:spPr>
          <a:xfrm>
            <a:off x="9627022" y="1744455"/>
            <a:ext cx="2010845" cy="2154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11"/>
          <p:cNvSpPr txBox="1"/>
          <p:nvPr>
            <p:custDataLst>
              <p:tags r:id="rId16"/>
            </p:custDataLst>
          </p:nvPr>
        </p:nvSpPr>
        <p:spPr>
          <a:xfrm>
            <a:off x="9709962" y="2171367"/>
            <a:ext cx="1845696" cy="34938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国内外法规与标准的比较和借鉴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量化指标体系建立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指标选取原则</a:t>
            </a:r>
            <a:endParaRPr lang="zh-CN" altLang="en-US"/>
          </a:p>
        </p:txBody>
      </p:sp>
      <p:sp>
        <p:nvSpPr>
          <p:cNvPr id="1049308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2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科学性：选取的指标应具有科学依据，能够客观反映放射性物质释放辐射事故的实际情况。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代表性：选取的指标应具有代表性，能够反映放射性物质释放辐射事故的主要特征和影响范围。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可操作性：选取的指标应具有可操作性，能够在实际工作中进行测量和评估。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动态性：选取的指标应具有动态性，能够随着放射性物质释放辐射事故的变化而变化，及时反映事故的变化情况。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指标体系结构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基础指标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导出指标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综合指标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指标体系建立的目的和意义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指标解释与计算方法</a:t>
            </a:r>
            <a:endParaRPr lang="zh-CN" altLang="en-US"/>
          </a:p>
        </p:txBody>
      </p:sp>
      <p:sp>
        <p:nvSpPr>
          <p:cNvPr id="10494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量化指标定义：描述放射性物质释放辐射事故的量化指标的具体含义。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指标选取依据：说明为何选取这些量化指标来评估放射性物质释放辐射事故。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计算方法：详细介绍每个量化指标的计算方法，包括计算公式、参数含义等。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指标解释：对每个量化指标进行解释，包括其代表的含义、影响因素等。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量化指标应用场景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https://d.book118.com/478024010142006022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Wingdings</vt:lpstr>
      <vt:lpstr>Office Theme</vt:lpstr>
      <vt:lpstr>放射性物质释放辐射事故量化指标</vt:lpstr>
      <vt:lpstr>目录</vt:lpstr>
      <vt:lpstr>添加章节标题</vt:lpstr>
      <vt:lpstr>放射性物质释放辐射事故概述</vt:lpstr>
      <vt:lpstr>定义与分类</vt:lpstr>
      <vt:lpstr>事故原因与危害</vt:lpstr>
      <vt:lpstr>国内外法规与标准</vt:lpstr>
      <vt:lpstr>量化指标体系建立</vt:lpstr>
      <vt:lpstr>指标选取原则</vt:lpstr>
      <vt:lpstr>指标体系结构</vt:lpstr>
      <vt:lpstr>指标解释与计算方法</vt:lpstr>
      <vt:lpstr>量化指标应用场景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2024-08-29T07:01:42.263</cp:lastPrinted>
  <dcterms:created xsi:type="dcterms:W3CDTF">2024-08-28T23:01:42Z</dcterms:created>
  <dcterms:modified xsi:type="dcterms:W3CDTF">2024-08-28T23:01:44Z</dcterms:modified>
</cp:coreProperties>
</file>