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CB8D26-E09B-46CC-9001-C2086CDA3B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161A0-9FD6-4F58-B312-888356D61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73C7DC-BE38-4016-9799-A5ED6071E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43B113-EA81-41AB-8FBB-EB51B37B1B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247255-F261-4BDE-854A-BBA318EF3C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8271C1-0ECA-4C6F-B15C-1D51A3A821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DEC9D0-2A37-4091-B8D0-4CC3649386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225D28-6BD8-4F4C-9FE5-B792660ABC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DE4D4C-EB6D-4C4D-A701-FD98C428C0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89F9A1-0456-44F6-8398-E53216287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B8FA06-4DE5-4399-8436-91EAADBEF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2406112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侵权法</a:t>
            </a:r>
          </a:p>
        </p:txBody>
      </p:sp>
      <p:sp>
        <p:nvSpPr>
          <p:cNvPr id="9" name="TextBox 9"/>
          <p:cNvSpPr txBox="1"/>
          <p:nvPr/>
        </p:nvSpPr>
        <p:spPr>
          <a:xfrm>
            <a:off x="4575687" y="4281643"/>
            <a:ext cx="22383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lumMod val="50000"/>
                  <a:alpha val="100000"/>
                </a:schemeClr>
              </a:solidFill>
              <a:latin typeface="Microsoft Yahei"/>
              <a:ea typeface="Microsoft Yahei"/>
              <a:cs typeface="Microsoft Yahei"/>
            </a:endParaRPr>
          </a:p>
        </p:txBody>
      </p:sp>
      <p:sp>
        <p:nvSpPr>
          <p:cNvPr id="10" name="TextBox 10"/>
          <p:cNvSpPr txBox="1"/>
          <p:nvPr/>
        </p:nvSpPr>
        <p:spPr>
          <a:xfrm>
            <a:off x="7177067" y="4281643"/>
            <a:ext cx="20193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侵权法概述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侵权行为构成要件</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侵权责任形态与承担方式</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侵权法免责事由与抗辩事由</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侵权损害赔偿计算与赔偿范围</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侵权法典型案例分析</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侵权法概述</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68" r="313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052" r="3405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侵权法是指调整因侵害他人权益而产生的损害赔偿关系的法律规范总和。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侵权法定义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侵权法属于民事法律范畴，具有私法性质，主要调整平等民事主体之间的权利义务关系。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侵权法性质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侵权法定义与性质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108" b="510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6617" b="1661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侵权法历史发展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古代侵权法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在古代社会，侵权法主要以习惯法和判例法形式存在，内容相对简单，多表现为同态复仇和赎罪金制度。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近代侵权法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近代以来，随着资本主义的发展和社会进步，侵权法逐渐走向法典化、体系化，成为各国民法典的重要组成部分。</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现代侵权法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现代侵权法更加注重对受害人权益的保护，强调加害人的责任承担，同时不断适应社会发展变化，涌现出许多新的侵权类型和归责原则。</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以过错作为归责的最终构成要件，并且以过错作为确定行为人责任范围的重要依据。</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过错责任原则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无论行为人有无过错，法律规定应当承担民事责任的，行为人应当对其行为所造成的损害承担民事责任。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无过错责任原则</a:t>
            </a:r>
          </a:p>
        </p:txBody>
      </p:sp>
      <p:pic>
        <p:nvPicPr>
          <p:cNvPr id="10" name="Picture 10"/>
          <p:cNvPicPr>
            <a:picLocks noChangeAspect="1"/>
          </p:cNvPicPr>
          <p:nvPr/>
        </p:nvPicPr>
        <p:blipFill>
          <a:blip r:embed="rId3"/>
          <a:srcRect l="9625" r="9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5750" r="5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根据实际情况和可能，由双方当事人分担损失的一种归责原则，适用于当事人双方对损害的发生均无过错的情况。</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公平责任原则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侵权法基本原则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侵权行为构成要件</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侵权行为首先必须是违反法律、行政法规或规章的行为。</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违反法律规定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917" r="2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违反公序良俗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6917" r="6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侵犯他人权益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4542" b="4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除了违反法律规定外，侵权行为还可能违反社会公德、公序良俗等社会规范。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侵权行为必须侵犯了他人的合法权益，如人身权、财产权等。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违法行为存在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包括生命、健康、身体权等方面的损害。</a:t>
            </a:r>
          </a:p>
        </p:txBody>
      </p:sp>
      <p:pic>
        <p:nvPicPr>
          <p:cNvPr id="4" name="Picture 4"/>
          <p:cNvPicPr>
            <a:picLocks noChangeAspect="1"/>
          </p:cNvPicPr>
          <p:nvPr/>
        </p:nvPicPr>
        <p:blipFill>
          <a:blip r:embed="rId2"/>
          <a:srcRect l="11958" r="1195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9167" r="9167"/>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667" r="14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人身损害</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包括直接财产损失和间接财产损失，如物品损坏、收益减少等。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财产损害</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包括名誉权、荣誉权、隐私权等方面的精神损害。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精神损害</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损害事实发生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间接因果关系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侵权行为间接导致损害事实的发生，需考虑其他介入因素。</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直接因果关系</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侵权行为直接导致损害事实的发生。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推定因果关系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在某些情况下，可以推定侵权行为与损害事实之间存在因果关系。</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3292" r="3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000" r="150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667" r="13667"/>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因果关系认定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根据行为人的主观心理状态，判断其是否存在过错。</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过错认定</a:t>
            </a:r>
          </a:p>
        </p:txBody>
      </p:sp>
      <p:pic>
        <p:nvPicPr>
          <p:cNvPr id="5" name="Picture 5"/>
          <p:cNvPicPr>
            <a:picLocks noChangeAspect="1"/>
          </p:cNvPicPr>
          <p:nvPr/>
        </p:nvPicPr>
        <p:blipFill>
          <a:blip r:embed="rId2"/>
          <a:srcRect l="9250" r="925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在某些特殊情况下，即使行为人没有过错，也可能需要承担侵权责任。</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无过错责任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在特定情况下，可以推定行为人存在过错，除非其能够证明自己没有过错。</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过错推定</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过错责任原则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侵权责任形态与承担方式</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750" r="67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指行为人直接从事了导致损害发生的侵权行为，如故意伤害、盗窃等。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行为人直接实施侵权行为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在直接侵权责任形态中，行为人需要对自己的行为造成的损害后果承担法律责任。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行为人对自己的行为负责</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直接侵权责任形态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指行为人虽然没有直接实施侵权行为，但是通过指使、教唆、帮助等方式促使他人实施了侵权行为。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行为人通过他人实施侵权行为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在间接侵权责任形态中，行为人需要对自己支配或管理下的物件（如建筑物、动物等）造成的损害后果承担法律责任。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行为人对自己支配或管理下的物件致人损害负责</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间接侵权责任形态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单独侵权责任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指一个行为人单独实施的侵权行为造成的损害后果，由其单独承担法律责任。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共同侵权责任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指两个或两个以上的行为人共同实施的侵权行为造成的损害后果，由各行为人共同承担法律责任。共同侵权责任可以根据行为人的过错程度和原因力大小等因素进行分担。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4875" r="14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单独侵权责任与共同侵权责任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https://d.book118.com/478024061124006040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2024-09-19T08:50:34.162</cp:lastPrinted>
  <dcterms:created xsi:type="dcterms:W3CDTF">2024-09-19T00:50:34Z</dcterms:created>
  <dcterms:modified xsi:type="dcterms:W3CDTF">2024-09-19T00:50:36Z</dcterms:modified>
</cp:coreProperties>
</file>