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EB0F8-0876-4B97-9CA1-058EB5C3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94C76-C59B-4E5F-84CC-510E731A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C6649-694B-49E6-9FC8-AA8EA353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0182C-83FB-48B2-8B32-B65E684F8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35CC6-80E6-4831-9F92-88B88F88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532B5-4CB5-4216-8A29-66A879ED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74696-19C0-4464-ABA1-F5AC2D765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9125D-17D9-43CE-8528-38ECCC88E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AFC7F-B23F-424F-AA56-F68CA168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D0C8E-320D-4A95-99EE-CF48C63C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AE258-6C5E-4831-8A9E-32A87CB4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4063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航空冷链物流发展存在的问题及对策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航空冷链物流发展现状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航空冷链物流快速发展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随着全球化和电商的快速发展，航空冷链物流作为高效、快捷的运输方式，在生鲜食品、医药等领域得到广泛应用。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市场需求不断增长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消费者对高品质、新鲜度要求不断提高，推动航空冷链物流市场需求持续增长。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行业面临诸多挑战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尽管航空冷链物流发展迅速，但仍存在许多问题，如成本高、效率低、信息化程度不足等，亟待解决。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通过深入研究和分析航空冷链物流存在的问题，提出针对性对策，推动行业健康、可持续发展。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促进航空冷链物流发展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通过改进和优化航空冷链物流运作流程和管理模式，提高物流效率和服务质量，满足消费者日益增长的需求。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提高物流效率和服务质量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通过加强航空冷链物流信息化建设、提高运输效率等措施，降低物流成本和风险，提高企业竞争力。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降低物流成本和风险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航空冷链物流涉及航空运输、冷链物流、电商等多个领域，其发展将带动相关产业的协同发展，促进经济转型升级。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推动相关产业协同发展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航空冷链物流发展现状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随着全球化和电商的快速发展，航空冷链物流市场规模逐年增长，成为物流行业的重要分支。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生鲜食品、医药品等高附加值产品对快速、安全、高效的运输需求推动航空冷链物流市场持续增长。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增长动力强劲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服务水平不断提升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航空冷链物流企业提供从仓储、运输到配送的全程冷链服务，确保产品质量和安全。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运输效率高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航空运输具有快速、安全的特点，使得冷链物流在运输效率上具有优势，缩短了产品从生产到消费的时间。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服务水平与效率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各国政府纷纷出台政策扶持航空冷链物流发展，如提供税收优惠、资金补贴等。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随着行业的发展，航空冷链物流相关法规和标准不断完善，为行业的健康发展提供了保障。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航空运输相较于其他运输方式（如海运、陆运）成本较高，主要是由于燃油消耗、飞机维护、机组人员薪酬等因素导致。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航空运输本身的高成本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冷链物流需要在运输过程中保持低温环境，因此需要额外的制冷设备和能源消耗，增加了运输成本。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冷链物流的额外成本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在跨境航空冷链物流中，往往需要缴纳高额的关税和税费，进一步推高了运输成本。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高昂的关税和税费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航空运输的时效性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虽然航空运输速度较快，但在冷链物流中，由于需要确保货物在低温环境下运输，往往需要进行额外的准备工作（如预冷、装箱等），延长了整体运输时间。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中转和等待时间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在跨境航空冷链物流中，货物往往需要在中转站进行中转和等待，进一步延长了运输时间。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不可控因素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天气、交通拥堵等不可控因素也可能导致航空冷链物流的运输时间延长。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运输时间长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在航空冷链物流中，由于飞机起飞、降落和飞行过程中的温度变化，可能导致货物温度波动，影响货物质量。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在运输过程中，由于搬运、装卸等原因，可能导致货物包装破损，进而影响货物质量。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包装破损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由于缺乏有效的信息追溯系统，客户往往无法及时了解货物的实时状态和位置，降低了服务质量。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服务质量不稳定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https://d.book118.com/478024063044006034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2024-09-12T16:09:29.716</cp:lastPrinted>
  <dcterms:created xsi:type="dcterms:W3CDTF">2024-09-12T08:09:29Z</dcterms:created>
  <dcterms:modified xsi:type="dcterms:W3CDTF">2024-09-12T08:09:32Z</dcterms:modified>
</cp:coreProperties>
</file>