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313C0E-E447-4EB6-9079-5B94452DB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52F266-EA15-43B0-9C90-003D90CC9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4F577E-9EEE-4352-89E5-972C6F751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5CAC62-81B0-4205-9295-A6E95E62E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4768DF-8E3A-4F83-91E6-C39CEF572E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A5B2B6-4DE3-4EB9-8705-0D1B5BDC4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9DDF56-2688-482A-A88D-46BBD099AD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EEE57F-8CF8-45C1-B361-E872DE69FF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4E1D0B-9152-483A-B475-96133AE7E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16869-DE3E-45B3-9570-0715A85B5A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6AC26C-1869-4963-89D8-7C7FF2D69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02410012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2023年年度店长工作总结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工作业绩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工作亮点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工作不足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改进措施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下一年度工作计划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工作业绩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销售业绩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销售总额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本年度共完成销售总额为1000万元，同比增长了10%。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单店销售业绩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其中，A店完成销售业绩为400万元，B店完成销售业绩为300万元，C店完成销售业绩为300万元。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销售策略实施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本年度实施了多项销售策略，包括会员制度、优惠活动、节日促销等，有效提升了销售额。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本年度共实现利润总额为200万元，完成了年度计划的110%。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利润总额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578" r="1757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平均利润率达到了15%，较去年提高了2个百分点。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通过有效的成本控制措施，如优化采购、降低库存等，实现了利润的稳步增长。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利润指标完成情况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建立了完善的客户反馈机制，及时收集和处理客户意见和建议。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125" r="131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客户反馈机制建立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针对客户反馈，优化了服务流程，提高了服务质量，客户满意度得到了明显提升。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服务质量提升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通过客户满意度提升措施的实施，客户回头率从去年的70%提升到了80%。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客户回头率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客户满意度提升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工作亮点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数字化营销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积极运用社交媒体、电商平台等数字化渠道进行品牌宣传和产品推广，扩大了品牌知名度和线上影响力。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营销活动策划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成功策划并执行了一系列创新性的营销活动，如限时折扣、会员积分兑换、新品试吃等，有效提升了门店的销售额和客户满意度。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与其他产业领域的品牌进行跨界合作，共同举办特色活动，实现了资源共享和互利共赢。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创新营销策略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积极开展人才选拔和招聘工作，引进了一批优秀的新员工，为团队注入了新鲜血液。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人才选拔与招聘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组织定期的内部培训和外部进修，提升员工的业务能力和综合素质，促进个人成长与职业发展。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倡导积极向上的团队文化，通过团队活动、员工关怀等方式增强团队凝聚力和归属感。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团队文化培育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团队建设与培训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对门店的运营流程进行全面梳理和优化，提高了工作效率和客户体验。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流程梳理与优化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实施科学的库存管理制度，确保库存充足且不过多积压，减少了库存成本和损耗。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强化财务管理意识，规范财务操作流程，确保门店财务状况健康稳定。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优化门店运营流程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工作不足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https://d.book118.com/478024100125006044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2024-09-25T02:31:08.001</cp:lastPrinted>
  <dcterms:created xsi:type="dcterms:W3CDTF">2024-09-24T18:31:08Z</dcterms:created>
  <dcterms:modified xsi:type="dcterms:W3CDTF">2024-09-24T18:31:10Z</dcterms:modified>
</cp:coreProperties>
</file>