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6007C-9713-4BD8-8BDD-EC02D739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F572A-4DE7-4165-90C1-23DEEF3D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833EC-515E-49E2-B6EE-B0D11EBD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C3FFD-AB02-4B99-AF91-BEF366FE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EB7F3-CDE6-4986-A875-704514FB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3AB03-16D9-4BDA-B5E3-50C799EB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65BE3-AF3B-4DE6-9C83-918C73C44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24054-4693-4ED2-A79E-9779AD2BF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2F459-6158-48A7-8FAD-0A88A91F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C461D-C2E1-4667-BB74-4A23F51E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0EB80-DE59-49F8-8369-8B458F55E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411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营销理论的发展历史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未来营销理论趋势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营销是个人和集体通过创造、提供和出售商品或服务，以满足需求和欲望的一种社会和管理过程。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随着市场竞争的加剧，企业需要运用营销策略来满足消费者需求，提升品牌形象和市场占有率，从而实现长期盈利和可持续发展。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社会化营销阶段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营销理论的发展阶段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以产品为中心，强调生产和推销，注重产品功能和特点的宣传。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以数据和技术为基础，强调个性化、互动性和跨渠道整合，注重用户体验和价值创造。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以消费者为中心，强调市场调研和目标市场选择，注重消费者需求和心理的满足。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以社交媒体和内容创作为核心，强调品牌故事和用户参与，注重建立品牌认同和口碑传播。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以产品为中心，强调产品的特点和优势。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导向营销是指企业以产品为中心，强调产品的特点和优势，通过提高产品质量和性能来满足消费者需求。这种营销观念认为消费者购买产品主要是为了获得产品的使用价值，因此企业应该注重产品的改进和创新，以满足消费者日益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以销售为中心，强调销售的效率和数量。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销售导向营销是指企业以销售为中心，强调销售的效率和数量，通过促销和推销手段来刺激消费者购买。这种营销观念认为消费者不一定了解自己的需求，需要企业通过销售技巧来引导和激发消费者的购买欲望。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以市场为中心，强调市场需求的满足和变化。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导向营销是指企业以市场为中心，强调市场需求的满足和变化，通过市场调研和分析来了解消费者需求和行为特征，并以此为基础制定相应的营销策略。这种营销观念认为消费者需求是多样化的，企业应该根据不同市场的需求特点来制定相应的产品、价格、促销等策略，以满足市场需求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社会营销是一种将营销活动与社会责任和可持续发展相结合的理论。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社会营销关注企业在营销活动中对社会的正面影响，强调企业应承担社会责任，通过提供有益于社会的产品和服务，满足消费者需求，同时实现企业的可持续发展。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https://d.book118.com/478024116117006036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2024-09-16T05:17:10.455</cp:lastPrinted>
  <dcterms:created xsi:type="dcterms:W3CDTF">2024-09-15T21:17:10Z</dcterms:created>
  <dcterms:modified xsi:type="dcterms:W3CDTF">2024-09-15T21:17:12Z</dcterms:modified>
</cp:coreProperties>
</file>