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F8D983-759A-4AD9-B558-744E9E593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99169-E988-4AD9-B767-DE91C63F5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533DB-4F00-437D-99B7-E1005362F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31F048-92C8-4822-B065-2342EBD08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62EA76-4B2F-45ED-9635-56B74ED37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552CFD-1A9C-4EAC-8AF0-5C05187E6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FF22A8-FF43-47FA-A480-13F39057B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65CA3D-68E0-41A2-BC56-FED94FDAF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E7A97F-24F2-47D5-B21D-DF3B39AAB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767A9-F568-4200-8EF2-013809C50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806A6-6295-4076-A51D-7BC864A0D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25034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PROII中文入门指南手册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PROII软件概述</a:t>
            </a:r>
          </a:p>
          <a:p>
            <a:r>
              <a:t>PROII软件安装与配置</a:t>
            </a:r>
          </a:p>
          <a:p>
            <a:r>
              <a:t>PROII软件界面及操作基础</a:t>
            </a:r>
          </a:p>
          <a:p>
            <a:r>
              <a:t>PROII软件建模流程与方法</a:t>
            </a:r>
          </a:p>
          <a:p>
            <a:r>
              <a:t>PROII软件高级功能应用</a:t>
            </a:r>
          </a:p>
          <a:p>
            <a:r>
              <a:t>PROII软件与其他工具集成应用</a:t>
            </a:r>
          </a:p>
          <a:p>
            <a:r>
              <a:t>PROII软件常见问题解决方案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</a:t>
            </a:r>
          </a:p>
          <a:p>
            <a: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PROII软件概述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   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890" b="198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037" b="240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软件背景及发展历程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初始阶段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PROII软件起源于20世纪80年代，最初是为了解决化工流程模拟问题而开发。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发展壮大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随着计算机技术的进步和用户需求的增加，PROII不断进行升级和改进，逐渐发展成为一款功能强大的化工模拟软件。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国际化合作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为了实现全球化战略，PROII积极与国际知名企业和机构合作，推动软件的国际化发展。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PROII能够对各种化工流程进行准确的模拟，包括反应、分离、传热、传质等过程。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全面的化工流程模拟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丰富的物性数据库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强大的计算功能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易用的操作界面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软件内置了庞大的物性数据库，涵盖了各种化学物质和混合物，方便用户进行物性查询和模拟。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PROII具备高效的计算引擎，能够快速准确地完成复杂的计算任务，提高用户的工作效率。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软件采用直观的操作界面和人性化的设计，降低用户的学习难度，提高软件的易用性。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PROII软件功能特点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PROII在石油化工领域有着广泛的应用，可用于原油蒸馏、催化裂化、加氢裂化等过程的模拟和优化。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石油化工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在化学工业中，PROII可用于合成氨、尿素、甲醇等化学品的生产过程的模拟和分析。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化学工业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PROII可用于废气处理、废水处理等环保工程的模拟和设计，帮助实现环境保护和可持续发展。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环保工程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在新能源领域，PROII可用于太阳能、风能等新能源利用过程的模拟和研究，推动新能源技术的发展。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新能源领域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PROII软件应用领域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PROII软件安装与配置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关闭防火墙和杀毒软件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为了避免安装过程中不必要的干扰，建议暂时关闭计算机上的防火墙和杀毒软件。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确认计算机硬件配置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确保计算机满足PROII软件的最低硬件配置要求，包括处理器、内存、硬盘空间等。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获取安装程序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从PROII官方网站或授权渠道下载最新版本的PROII软件安装程序。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安装前准备工作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等待安装完成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根据计算机性能和网络状况，安装过程可能需要一些时间，请耐心等待。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选择安装组件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根据需要选择需要安装的PROII软件组件，如主程序、帮助文档等。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同意许可协议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阅读并同意PROII软件的使用许可协议。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运行安装程序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双击下载的安装程序，开始安装过程。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选择安装路径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在弹出的对话框中选择PROII软件的安装路径。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安装步骤详解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配置环境变量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将PROII软件的安装路径添加到计算机的环境变量中，以便系统能够找到并运行该软件。具体方法因操作系统而异，一般可以在系统属性的“高级”选项卡中找到“环境变量”按钮进行设置。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启动方法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安装完成后，可以通过双击桌面上的快捷方式或在开始菜单中找到PROII软件并启动它。如果是首次启动，可能需要输入一些初始化参数或进行其他配置操作。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50" r="25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配置环境变量及启动方法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PROII软件界面及操作基础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958" r="11958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包括菜单栏、工具栏、项目浏览器、属性窗口等。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主界面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用于显示和编辑工艺流程图、设备布置图等。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建模区域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显示和编辑各种数据表，如物料平衡表、能量平衡表等。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数据区域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用于显示模拟计算结果，如流股数据、设备性能参数等。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结果区域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界面布局与功能区域划分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文件操作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新建、打开、保存、另存为、关闭项目等。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编辑操作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复制、粘贴、撤销、重做等。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视图操作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放大、缩小、平移、旋转、全屏显示等。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工具操作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计算器、单位转换器、数据流图、趋势图等。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常用操作命令介绍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选择不同的主题颜色，如深色主题、浅色主题等。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主题设置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调整界面字体大小和样式，以满足个性化需求。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字体设置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自定义工具栏、菜单栏和项目浏览器的显示内容和顺序。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界面元素布局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根据个人习惯，自定义常用操作的快捷键组合。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快捷键设置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自定义界面风格设置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PROII软件建模流程与方法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https://d.book118.com/478025034114006032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19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2024-09-10T09:15:16.783</cp:lastPrinted>
  <dcterms:created xsi:type="dcterms:W3CDTF">2024-09-10T01:15:16Z</dcterms:created>
  <dcterms:modified xsi:type="dcterms:W3CDTF">2024-09-10T01:15:18Z</dcterms:modified>
</cp:coreProperties>
</file>