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CA5C8-0F37-4368-BE14-BDAB017D8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25ADB-40C6-4CE3-8999-51BA4AFBB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97540-DC2B-454F-BFD4-BC0044C2B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EA61C8-C5A1-4804-80EB-77D1E9A00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6607D9-7880-42A3-AE6D-E415B8B57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95B5EA-BEF5-43FA-87F7-43816DEBC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20755A-AAD0-48D0-8705-8801C0B8D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64AD2-9007-4642-AB0C-CBECEC5A7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47C6E-2A16-46A1-A1A1-088918950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A7877-C28D-4930-A816-A4E33AE5F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6AB4D-F066-46F8-AC7B-07B725DC0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25037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财务总监工作总结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财务管理创新与提升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风险管理与合规经营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0082" b="300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财务报告编制及审计情况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财务报告编制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按时完成了年度、季度和月度财务报告的编制工作，确保报告内容准确、完整，符合相关法规和公司要求。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审计工作配合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积极协调内外部审计工作，提供必要的财务资料和信息，确保审计工作的顺利进行和及时完成。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财务报告质量提升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通过加强财务人员的培训和学习，提高了财务报告的编制水平和质量，获得了上级领导和相关部门的好评。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定期对公司财务状况、经营成果和现金流量进行深入分析，为管理层提供有价值的决策参考。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参与制定公司年度预算，并对预算执行情况进行跟踪和分析，提出合理化建议，促进公司资源的合理配置和使用。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预算管理与执行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95" r="1689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参与公司投资项目的财务评估工作，对项目的经济效益和风险进行客观分析，为公司投资决策提供重要依据。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投资项目评估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财务分析与决策支持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识别和评估公司面临的财务风险，制定相应的应对措施和预案，降低潜在损失。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内部控制制度建设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协助公司建立健全的内部控制体系，完善相关制度和流程，确保公司财务活动的合规性和有效性。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内部审计工作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组织开展内部审计工作，对公司财务收支、资产管理等方面进行监督和检查，确保公司资产的安全和完整。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内部控制体系完善及实施效果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信息披露工作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按照相关法规和公司要求，及时、准确、完整地披露公司的财务信息和其他重要事项，保障投资者的知情权。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投资者交流活动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定期组织投资者交流活动，加强与投资者的互动和沟通，提升公司的市场形象和投资者信心。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投资者关系维护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积极与投资者保持沟通和联系，及时回应投资者的关切和问题，提高公司的透明度和公信力。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投资者关系管理与信息披露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成功组建了一支具备专业技能和协作精神的财务团队，实现了人员配置的合理化和高效化。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组建高效团队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团队结构优化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根据业务需求，对团队结构进行了优化调整，提升了团队整体执行力和响应速度。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制定了针对性的人才引进策略，成功吸引了多名具备丰富经验和专业技能的优秀人才加入。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团队组建及优化情况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结合员工个人职业发展规划，制定了个性化的培训计划，提升了员工的专业技能和综合素质。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积极整合内外部培训资源，为员工提供了多元化的学习和发展平台。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培训资源整合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定期对培训效果进行评估，及时调整培训计划和内容，确保培训成果的有效转化。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员工培训与发展计划实施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设计了科学合理的激励机制，包括薪酬福利、晋升机会、荣誉奖励等，激发了员工的工作积极性和创造力。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激励机制设计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定期对激励机制的实施效果进行评估，根据评估结果进行调整和完善，确保激励机制的持续有效。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激励效果评估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激励机制设计及效果评估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企业文化传承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注重企业文化的传承和发展，通过新员工入职培训、老员工经验分享等方式，将企业文化不断传承下去。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企业文化宣导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积极宣导公司的企业文化和核心价值观，增强了员工的认同感和归属感。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企业文化活动组织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组织丰富多彩的企业文化活动，如年会、团建活动等，促进了员工之间的交流和合作。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企业文化建设与传承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财务管理创新与提升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制定数字化转型规划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明确数字化转型的目标、路径和时间表，以及所需的资源投入和预期回报。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构建数字化财务平台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整合企业内部财务数据和业务流程，实现财务信息的实时共享和透明化。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推进业财融合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打破业务部门与财务部门之间的壁垒，实现业务数据与财务数据的无缝对接，提升决策效率。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财务数字化转型战略部署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https://d.book118.com/478025037126006026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2024-09-04T08:04:08.602</cp:lastPrinted>
  <dcterms:created xsi:type="dcterms:W3CDTF">2024-09-04T00:04:08Z</dcterms:created>
  <dcterms:modified xsi:type="dcterms:W3CDTF">2024-09-04T00:04:10Z</dcterms:modified>
</cp:coreProperties>
</file>