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D248899-6377-463C-AF02-5C0E5A28B33F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6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F10300-8503-4FD7-95DB-009BE0000C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047A5B-6B67-431B-9C3F-D8DB3E1160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0E10C0-CC86-4C12-A5BD-AD2618448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DF03DD-4CDD-45CA-AEE7-90733B345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AD0642-1E7F-41E2-AD3C-CE31D2338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D56ACA-E48E-4473-9869-959A54864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C0A1F4-F2DA-4F7A-B259-4D1D5908F7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7C4091-E972-4E13-BD8E-2093D2F64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5E2AFF-E2E9-4065-BD39-A1DB962F30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BA9F22-04BB-48CC-BAE0-F36080B10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F9C04C-ADD9-4375-AAB3-F46912687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EE94E143-6FBF-4E5E-BBF8-8D7F0DF21D40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9B79226-40FC-4559-AA0D-A00BA94485A7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027053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企业礼仪与团队凝聚力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团队凝聚力的重要性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企业礼仪与团队凝聚力的结合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团队建设活动的设计与实施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企业危机管理与团队协作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企业礼仪的重要性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企业形象与礼仪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影响企业形象的因素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企业形象的重要性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建立企业形象的方法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如何树立良好的企业形象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礼仪与企业形象的关系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礼仪对企业形象的影响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不同场合的礼仪要求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商务拜访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会议礼仪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员工聚会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如何营造良好的企业文化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建立共享价值观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提倡团队合作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重视员工发展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企业礼仪准则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员工应遵守的基本礼仪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尊重他人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保持专业形象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遵守公司规定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企业礼仪的培训与落实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培训员工是确保企业礼仪的有效落实，通过定期培训员工礼仪知识，可以提升员工的专业素养，营造良好的企业风气。监督和实施企业礼仪可以确保员工遵守规定，提高企业形象和服务质量。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企业礼仪的好处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树立良好企业形象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提升企业形象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团队协作效率提升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增强员工凝聚力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建立长期合作关系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增加客户信任度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团队凝聚力的重要性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团队合作与凝聚力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团队合作是团队凝聚力的重要体现，通过合作可以实现团队成员之间的默契配合，达到共同目标。增强团队凝聚力需要建立信任、沟通和协作，从而提升团队整体效能。团队凝聚力的特点包括共同目标、相互信任和团队认同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团队活动的作用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增进团队关系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团建活动对团队凝聚力的影响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因人而异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不同类型团队活动的选择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规划策划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如何组织有效的团队活动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如何改善团队成员之间的关系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开展团队活动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建立有效沟通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团队建设活动的重要性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增进团队凝聚力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培养团队精神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团队建设与人际关系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团队建设对人际关系的重要性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增进相互理解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促进合作关系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团队凝聚力的评估与改进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定期调查评估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如何评估团队凝聚力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持续培训发展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持续改进团队凝聚力的策略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制定改进计划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发现问题后的改进方法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企业礼仪与团队凝聚力的结合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企业礼仪如何融入团队建设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在团队建设中，企业礼仪起着重要的作用。通过培养团队成员的礼仪意识和行为规范，可以有效提升团队的凝聚力和合作性。团队成员的相互尊重和理解是企业成功的关键因素之一。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企业礼仪对团队凝聚力的促进作用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通过礼貌待人，增进人际关系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建立良好互动关系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展现团队的专业素养和文化内涵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提升团队整体形象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感受共同价值观的凝聚力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增强凝聚力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鼓励员工发挥个人潜力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激发团队成员积极性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团队凝聚力对企业礼仪的支持作用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团队建设促进团队成员礼仪意识的培养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团队凝聚力提升员工对企业文化的认同度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共同目标使员工形成良好的行为规范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传承与创新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传统文化传承与现代理念创新相结合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员工氛围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营造和谐的员工关系，打造团队凝聚力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领导作用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领导者树立典范形象，引领企业文化建设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如何构建积极向上的企业文化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价值观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明确企业核心价值观，确立企业文化基石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展望未来企业文化建设的发展方向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未来企业文化建设将更加注重员工个人价值的发掘和尊重，推动企业的多元化发展和创新。建立开放包容的企业文化氛围，鼓励员工多样性和团队合作，成为企业持续发展的动力。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第四章 团队建设活动的设计与实施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https://d.book118.com/478027053011006050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128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企业礼仪与团队凝聚力</vt:lpstr>
      <vt:lpstr>目录</vt:lpstr>
      <vt:lpstr>第一章 企业礼仪的重要性</vt:lpstr>
      <vt:lpstr>企业形象与礼仪</vt:lpstr>
      <vt:lpstr>企业礼仪准则</vt:lpstr>
      <vt:lpstr> </vt:lpstr>
      <vt:lpstr>企业礼仪的好处</vt:lpstr>
      <vt:lpstr>第2章 团队凝聚力的重要性</vt:lpstr>
      <vt:lpstr> </vt:lpstr>
      <vt:lpstr>团队活动的作用</vt:lpstr>
      <vt:lpstr>团队建设与人际关系</vt:lpstr>
      <vt:lpstr>团队凝聚力的评估与改进</vt:lpstr>
      <vt:lpstr>第3章 企业礼仪与团队凝聚力的结合</vt:lpstr>
      <vt:lpstr> </vt:lpstr>
      <vt:lpstr>企业礼仪对团队凝聚力的促进作用</vt:lpstr>
      <vt:lpstr>团队凝聚力对企业礼仪的支持作用</vt:lpstr>
      <vt:lpstr>如何构建积极向上的企业文化</vt:lpstr>
      <vt:lpstr>展望未来企业文化建设的发展方向</vt:lpstr>
      <vt:lpstr>第四章 团队建设活动的设计与实施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2024-09-29T14:59:53.113</cp:lastPrinted>
  <dcterms:created xsi:type="dcterms:W3CDTF">2024-09-29T06:59:53Z</dcterms:created>
  <dcterms:modified xsi:type="dcterms:W3CDTF">2024-09-29T06:59:55Z</dcterms:modified>
</cp:coreProperties>
</file>