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3F566-0B3C-42F8-8922-9029C8488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75316-1291-43AF-82A6-846C17884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50F05-E07D-431B-A440-80216557A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BE1CA-A5DA-4554-89C5-90BCDFB9B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2A829-C7D9-444D-BF03-8F0B278F6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4F2B0-8205-44D2-923B-95A23479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FB83FD-6B00-4D57-BA7D-BAF37F552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B562B-EE38-4DDF-86AF-0F5458EE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1A0B6-B8F9-48D1-B9FC-AA0C27F36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7F710-9391-4446-AA65-74D635F08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2D18C-7074-41C6-8946-B1BD0E8CA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7112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施工组织设计技术交底流程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施工组织设计概述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技术交底前准备工作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施工组织设计编制要点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技术交底实施过程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技术交底后跟踪检查与评估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施工组织设计概述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42" b="139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施工组织设计是对施工活动的全过程进行科学的管理和规划，以确保施工过程的顺利进行，实现工程建设的目标。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通过合理的组织、计划、协调和控制，确保施工活动的安全、高效、经济和优质。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重要性及意义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施工组织设计是施工过程中的重要环节，它直接关系到施工活动的顺利进行和工程质量的优劣。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通过施工组织设计，可以优化施工过程，提高施工效率，降低施工成本，确保工程质量和安全。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施工组织设计适用于各类工程建设项目，包括建筑工程、市政工程、交通工程等。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施工组织设计的对象主要是施工单位、监理单位、建设单位等相关参与方。通过交底，明确各方的职责和任务，确保施工的顺利进行。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适用范围及对象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技术交底前准备工作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分析施工图纸中的重点难点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针对图纸中的复杂节点、特殊构造等进行深入研究，明确技术交底的重点和难点。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仔细阅读施工图纸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了解建筑物的结构形式、布局、尺寸、标高、材料等信息。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掌握施工规范要求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熟悉国家和行业相关施工规范，明确施工过程中的各项技术指标和要求。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熟悉施工图纸及规范要求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对施工现场进行实地踏勘，了解场地条件、周边环境、交通状况等。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踏勘施工现场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调查施工条件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与相关人员交流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了解现场的施工条件，包括水电供应、材料堆放、临时设施等。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与建设单位、监理单位、设计单位等相关人员进行交流，了解他们对施工的要求和期望。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了解现场实际情况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明确交底目标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根据施工图纸和规范要求，明确技术交底的目标和任务。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制定交底计划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根据交底目标，制定详细的技术交底计划，包括交底时间、地点、参加人员、交底内容等。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准备交底资料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根据交底计划，准备相关的施工图纸、规范、标准等资料，以便在交底时使用。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制定技术交底计划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施工组织设计编制要点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包括工程名称、建设地点、建设规模、结构形式等。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工程基本情况介绍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针对工程所在地的地质、水文条件进行详细分析，为后续施工方案的选择提供依据。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工程地质水文条件分析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针对工程的特殊性和难点进行深入剖析，明确施工过程中需要重点关注和解决的问题。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工程特点与难点分析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工程概况与特点分析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施工方法选择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根据工程特点和难点，选择合适的施工方法，如大模板施工、滑模施工等。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针对所选施工方法，合理配置相应的机械设备，确保施工的顺利进行。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施工方案优化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在初步确定施工方案后，结合工程实际情况进行方案优化，提高施工效率和经济效益。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施工方案选择与优化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施工进度计划编制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根据工程总工期和阶段性目标，编制详细的施工进度计划，明确各阶段的施工任务和时间节点。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资源需求计划制定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根据施工进度计划，制定相应的劳动力、材料、机械设备等资源需求计划，确保施工所需资源的及时供应。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进度与资源动态调整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在施工过程中，根据实际情况对进度计划和资源需求进行动态调整，确保施工的顺利进行。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进度计划安排与资源需求计划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安全保证措施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建立健全的安全生产管理体系和安全生产责任制，加强施工现场的安全监管和教育培训，确保施工过程中的安全。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环境保护措施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制定环境保护方案和实施细则，加强施工现场的噪音、粉尘、废水等污染物的治理和控制，减少对周边环境的影响。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制定完善的质量保证体系和质量检查制度，确保施工质量符合设计要求和相关标准。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质量安全环保措施制定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https://d.book118.com/478027112043006036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2024-09-15T13:04:21.884</cp:lastPrinted>
  <dcterms:created xsi:type="dcterms:W3CDTF">2024-09-15T05:04:21Z</dcterms:created>
  <dcterms:modified xsi:type="dcterms:W3CDTF">2024-09-15T05:04:24Z</dcterms:modified>
</cp:coreProperties>
</file>