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E14443-5990-411A-94B1-477BA34AEB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2FC0AE-2A00-4D6E-98D7-3B339E698C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7EC3B7-6B73-4554-AA9B-1346A3509F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CEE9C4-1891-4B9F-ACE5-A0EE937E5E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24BB03D-D0BF-4C04-973B-670F848D5F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4E5E3D-559F-4BD2-9869-80E087299B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463F46-D35B-45F0-9D2D-4638478A6C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0F1D18-83BE-4436-921F-C5C3FCF8AA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DFAF7D-558F-4E0D-9A27-A2BF1FD075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E0E8C6-2E7C-4ED3-B73E-4F1B2CCDF7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98964D-4A58-4ED2-BFA6-73C8FFB195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03000103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建立可持续发展与社会责任体系的要素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00086" y="4308288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00086" y="511346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战略规划与领导力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环境保护与资源管理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社会责任实践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合作伙伴关系与供应链管理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报告、透明度与持续改进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指在满足当前世代需求的同时，不损害子孙后代满足其需求的能力的发展模式。它强调经济、社会和环境三个方面的平衡发展。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社会责任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指企业在追求经济利益的同时，应承担的对社会、环境和利益相关者的责任。它要求企业在经营活动中考虑对社会和环境的影响，积极履行对利益相关者的承诺。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560" r="356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可持续发展与社会责任的概念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为什么需要建立可持续发展与社会责任体系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可持续发展和社会责任是企业长期发展的基石。通过积极履行社会责任，企业能够建立良好的利益相关者关系，为企业的长期发展创造有利条件。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实现长期利益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全球面临的环境、经济和社会问题日益严峻，需要企业、政府和社会各界共同努力，建立可持续发展与社会责任体系，以应对这些挑战。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应对全球挑战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积极履行社会责任、致力于可持续发展的企业能够赢得社会的认可和尊重，提升企业品牌形象和声誉。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提升企业形象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战略规划与领导力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分析利益相关方需求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识别并了解企业内外部利益相关方的需求和期望，将他们的诉求纳入可持续发展战略中。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制定实施计划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根据可持续发展目标，制定具体的实施计划和时间表，明确责任分工和所需资源。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确定可持续发展目标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明确企业在经济、环境和社会三个方面的可持续发展目标，确保目标与企业整体战略和业务目标相一致。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333" b="33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制定可持续发展战略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定期评估与报告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领导层应定期评估可持续发展战略的进展和成果，并向内外部利益相关方进行报告。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公开承诺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企业领导层应公开表达对可持续发展和社会责任的承诺，为全体员工树立榜样。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参与决策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领导层应积极参与可持续发展相关决策，确保战略的有效实施。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领导层的承诺与参与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通过培训和教育活动，提高员工对可持续发展和社会责任的认识和理解。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员工培训与教育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建立激励机制，鼓励员工积极参与可持续发展活动，并对表现优秀的员工给予认可和奖励。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激励与认可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鼓励员工参与企业可持续发展相关决策，发挥他们的创造力和创新精神。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员工参与决策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培养具备社会责任感的员工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环境保护与资源管理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提高资源利用效率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通过改进生产流程、采用高效设备、实施节能措施等，降低单位产出的资源消耗。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推广循环经济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鼓励产品再利用、废弃物回收和再制造，形成资源节约、环境友好的生产方式和消费模式。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加强资源管理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建立完善的资源管理制度，合理规划资源配置，确保资源的可持续利用。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减少资源消耗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推广清洁生产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鼓励企业采用清洁生产技术，减少生产过程中的污染物排放和能源消耗。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加强环境治理和保护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加大环保投入，加强环境基础设施建设，提高环境治理和保护水平。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严格控制污染物排放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制定严格的环保法规和标准，加强监管和执法力度，确保企业达标排放。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4169" r="14169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降低环境污染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普及环保教育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加强环保宣传教育，提高公众环保意识和参与度，形成全社会共同关注环保的良好氛围。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鼓励技术创新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支持企业开展环保技术创新和研发，推动环保技术进步和产业升级。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加强国际合作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积极参与国际环保合作和交流，借鉴国际先进经验和技术，共同应对全球性环境问题。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推广环保理念和技术创新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社会责任实践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https://d.book118.com/478030001034006023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2024-08-29T16:13:48.394</cp:lastPrinted>
  <dcterms:created xsi:type="dcterms:W3CDTF">2024-08-29T08:13:48Z</dcterms:created>
  <dcterms:modified xsi:type="dcterms:W3CDTF">2024-08-29T08:13:50Z</dcterms:modified>
</cp:coreProperties>
</file>