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082B08-108B-4A8B-97FB-183761F23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41FC2-870D-4734-AB87-BF9E3456F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AC5179-B10B-4D68-874F-5B6A684AF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613BD9-A825-43FB-A2CE-1ABB561E73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D68322-2444-4C2F-92DC-455B05CE8F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359635-4D1C-47BE-9455-893B14C65B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E1AD8A-0035-46CB-BE9E-7105B8A5A8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DB417A-1061-4AC1-BBE8-748527FA3B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1553F-F578-49B0-9ABC-F4BF27D05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B9009-CC98-4AE2-80ED-34738F926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9EF35-8FD0-4791-8377-76CA20C5E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30116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安全管理办法中的防雷和雷电防护措施</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防雷与雷电防护概述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防雷设施与接地系统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雷电预警与监测技术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设备与人员的防护措施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监督检查与评估改进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防雷与雷电防护概述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保护人员安全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雷电是一种极具破坏性的自然现象，可造成人员伤亡。通过防雷和雷电防护措施，可以显著降低人员遭受雷电伤害的风险。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保障设备安全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雷电对电气设备和电子设备的危害极大，可导致设备损坏、数据丢失等问题。合理的防雷措施能够减少设备因雷电而遭受的损失。</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维护系统稳定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对于电力、通信等关键基础设施，防雷措施是保障系统稳定运行的重要环节。通过防雷保护，可以降低系统因雷电干扰而出现的故障率。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防雷与雷电防护的重要性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国家法规</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我国制定了一系列与防雷和雷电防护相关的法规，如《建筑物防雷设计规范》、《气象灾害防御条例》等，对防雷工程的设计、施工、验收等环节提出了明确要求。</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行业标准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各行业也制定了相应的防雷和雷电防护标准，如电力行业的《交流电气装置的接地设计规范》、通信行业的《通信局（站）防雷与接地工程设计规范》等。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国际标准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国际电工委员会（IEC）等国际组织也制定了一系列与防雷和雷电防护相关的国际标准，如IEC 62305《雷电防护》系列标准等。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相关法规和标准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666" b="766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109" b="2710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350" b="43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雷电对设备和人员的危害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设备损坏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雷电产生的过电压和过电流可能导致电气设备和电子设备的绝缘击穿、元器件烧毁等问题，造成设备损坏。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数据丢失</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对于计算机、服务器等存储设备，雷电可能导致数据丢失或损坏，给企业和个人带来严重损失。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人员伤亡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雷电对人体有极大的危害，直接接触雷电或处于雷电电磁场中的人员可能遭受电击、烧伤等严重伤害，甚至危及生命。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防雷设施与接地系统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包括接闪器（避雷针、避雷带、避雷网等）、引下线和接地装置，用于将雷电流引入大地，保护建筑物免受直击雷的危害。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包括等电位连接、屏蔽、合理布线、安装浪涌保护器等措施，用于减小雷电电磁脉冲对建筑物内电子设备和人员的影响。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防雷设施的种类和作用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内部防雷设施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外部防雷设施</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接地线的连接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将接地体与引下线、设备等连接在一起，形成一个电气连通的接地网络，确保雷电流能够顺畅地流入大地。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防腐措施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对接地体和连接部位采取防腐措施，如涂刷防锈漆、采用不锈钢材料等，以延长接地系统的使用寿命。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接地体的选择和埋设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根据地质条件和土壤电阻率选择合适的接地体，如金属接地极、接地模块等，并按照规范要求进行埋设。</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接地系统的设计和施工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测量周期</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定期对接地电阻进行测量，特别是在雷雨季节前后应加强测量频次，确保接地系统的有效性。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测量方法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采用接地电阻测试仪对接地系统的接地电阻进行测量，确保接地电阻值符合规范要求。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验收标准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根据国家和行业相关标准，制定接地系统的验收标准，对接地电阻值、接地体埋设深度、连接质量等进行综合评估，确保接地系统符合规范要求。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250" r="142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083" r="160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625" r="17625"/>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接地电阻的测量和验收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雷电预警与监测技术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https://d.book118.com/478030116033006035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2024-09-13T23:11:33.422</cp:lastPrinted>
  <dcterms:created xsi:type="dcterms:W3CDTF">2024-09-13T15:11:33Z</dcterms:created>
  <dcterms:modified xsi:type="dcterms:W3CDTF">2024-09-13T15:11:35Z</dcterms:modified>
</cp:coreProperties>
</file>