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C9D17D-D095-4F70-AC0D-DF73F5CA9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025982-F107-45B3-8779-C85059925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7DC908-90D0-4E28-B60B-7DD471A17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B073E0-C7C6-4037-BA70-4608662EA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2FC924-00CF-4FC0-A1FB-B135BA433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81312A-FD6E-428F-A2BC-E6C658CB0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2D9CD8-8355-4174-BAEA-DB9499102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7665B0-BCD8-4C70-8ACF-B1322BFD9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2F80F3-F7BC-40EF-BB94-477D01381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A38225-F8C3-4378-A141-1D376B6B8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84F001-D023-46B6-A07A-87053A47F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1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2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3406502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小学高年级课外阅读指导课教案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202X-12-18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阅读指导课概述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阅读指导课教学方法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阅读指导课的教学环节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阅读指导课的教学实例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阅读指导课的评价与反思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阅读指导课的未来发展与展望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阅读指导课概述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通过阅读指导课，引导学生发现阅读的乐趣，培养阅读兴趣。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培养学生阅读兴趣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提高学生阅读能力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拓展学生知识视野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通过阅读指导课，教授阅读方法，提高学生独立阅读的能力。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阅读指导课可以帮助学生拓展知识视野，了解更多领域的知识。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阅读指导课的意义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阅读指导课的教学目标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知识目标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通过阅读指导课，使学生掌握阅读的基本方法、技巧和策略。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能力目标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通过阅读指导课，提高学生的阅读速度、理解能力和分析能力。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情感态度与价值观目标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通过阅读指导课，培养学生的阅读兴趣和良好的阅读习惯，树立正确的价值观。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阅读方法指导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阅读策略训练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阅读材料选择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阅读评价与反思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阅读指导课的教学内容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教授学生基本的阅读方法，如略读、精读、速读等。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通过阅读练习，训练学生的阅读策略，如预测、推理、总结等。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指导学生选择适合自己年龄和兴趣的阅读材料，如文学名著、科普读物等。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引导学生对所读内容进行评价和反思，提高阅读深度和广度。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阅读指导课教学方法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选择适合小学高年级学生的、具有趣味性和启发性的阅读材料，如寓言故事、科普知识、历史故事等。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精选阅读材料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通过多媒体手段，如图片、音频、视频等，营造阅读氛围，让学生更好地进入阅读状态。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创设阅读情境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提出问题或引导学生自主提出问题，让学生带着问题去阅读，增加阅读的趣味性和挑战性。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引导阅读思考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激发阅读兴趣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讲解并示范如略读、精读、跳读等阅读方法，让学生了解不同阅读方法的应用场景和优缺点。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教授阅读方法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通过限时阅读、快速阅读等方式，提高学生的阅读速度和理解能力。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训练阅读速度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通过阅读练习、小组讨论等方式，引导学生深入理解文本内容，提高阅读理解能力。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培养阅读理解能力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提高阅读技能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培养阅读习惯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鼓励学生每天定时阅读，养成良好的阅读习惯，提高阅读的自觉性和持续性。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制定阅读计划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帮助学生制定合理的阅读计划，包括阅读时间、阅读量、阅读目标等。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分享阅读体验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组织学生进行阅读分享，让学生交流阅读心得和体会，增加阅读的乐趣和动力。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培养阅读习惯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根据学生的兴趣和需求，推荐适合的优秀读物，如经典名著、科普书籍、历史故事等。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推荐优秀读物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选取一组相关文章或书籍，进行群文阅读和比较分析，拓宽学生的阅读视野和思维广度。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开展群文阅读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引导学生根据自己的兴趣和需求选择合适的读物，培养学生的自主阅读能力和个性化阅读倾向。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鼓励自主选择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拓展阅读视野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阅读指导课的教学环节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通过讲述与主题相关的故事、展示相关图片或播放相关视频，引起学生的兴趣，引导学生进入阅读主题。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激发兴趣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明确本节课的阅读目标，让学生了解需要完成的任务和达到的学习目标。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导入环节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文本解读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对选定的阅读文本进行解读，包括文本的主题、结构、语言特点等方面，引导学生深入理解文本。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重点难点解析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针对文本中的重点和难点进行解析，帮助学生更好地理解文本内容。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阅读方法指导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介绍并演示有效的阅读方法，如略读、精读、批注阅读等，让学生了解不同阅读方法的应用场景和优缺点。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458" r="154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讲授环节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提问与答疑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鼓励学生提出阅读中遇到的问题，教师进行解答和指导，帮助学生解决阅读中的困惑。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阅读练习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提供与主题相关的阅读材料，让学生运用所学阅读方法进行实践，加深对文本的理解。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小组讨论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组织小组讨论，让学生分享彼此的阅读体验和感受，促进相互交流和学习。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练习环节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对本节课所学的阅读方法、文本解读和重点难点进行总结回顾，加深学生的印象。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布置与本节课主题相关的课外阅读作业，让学生在课后继续进行阅读实践，巩固所学知识。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总结环节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布置作业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总结回顾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阅读指导课的教学实例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通过阅读《小王子》，培养学生的阅读兴趣和阅读习惯，提高学生的阅读能力和文学鉴赏水平。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介绍《小王子》的故事梗概，引导学生阅读并分析书中的主题、人物形象、语言特点等。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实例一：《小王子》的阅读指导课教案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教学步骤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1. 导入：通过讲述《小王子》的故事梗概，引起学生的兴趣。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2. 阅读：学生自主阅读《小王子》，并做好阅读笔记。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实例一：《小王子》的阅读指导课教案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https://d.book118.com/478034065026006025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2024-09-01T17:03:34.106</cp:lastPrinted>
  <dcterms:created xsi:type="dcterms:W3CDTF">2024-09-01T09:03:34Z</dcterms:created>
  <dcterms:modified xsi:type="dcterms:W3CDTF">2024-09-01T09:03:36Z</dcterms:modified>
</cp:coreProperties>
</file>