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9EE9D-77CB-44D2-BBEF-26A653C8E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EE9B6-B1AF-4EAB-9105-085B8F24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F9E77-9003-4483-A29B-65261A87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C8814-ECFD-48E9-98A3-B2414C40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4997B-02D2-433E-A4DD-21326678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D1CAA-DF5D-4E5B-BE09-D41870DB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103C4-F552-40C8-8333-68826E6D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750B2-8D35-4801-8DAB-A5E27ED9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DB7C-4EEE-46D6-B411-00F4E6AD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162A-3C4D-4FDC-BED1-4AAD2978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30030-7557-4650-A7A1-AC6B9339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35040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汽车店创业计划书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创业计划实施与执行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072" r="907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29" r="1562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汽车店名称：XX汽车店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汽车店类型：综合汽车销售与维修服务店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经营模式：独立经营，提供一站式汽车服务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汽车店简介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消费者对汽车品质和服务要求日益提高，追求性价比和个性化服务。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随着经济的发展和人们生活水平的提高，汽车已成为家庭必备交通工具，市场需求持续增长。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本地区已有数家汽车销售与维修店，但服务品质和品牌口碑参差不齐，存在一定市场空间。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汽车店市场分析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中高端汽车销售与维修服务市场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有一定购车需求的家庭和企业客户，注重品质和服务体验的消费者。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33" r="314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汽车店定位与目标客户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提供多种国内外知名汽车品牌的热销车型，满足不同客户的需求。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品牌与车型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提供定制化的购车方案，根据客户需求推荐适合的车型和配置。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开展二手车收购和销售业务，提供车辆评估和认证服务。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汽车销售产品线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提供汽车维修、保养、检测等全方位服务，确保车辆性能良好。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291" r="2329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提供原厂零部件及品牌配件，满足客户对配件品质的需求。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零部件供应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提供24小时道路救援服务，解决客户在行车过程中遇到的突发问题。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24小时救援服务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汽车售后服务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汽车美容与改装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提供汽车美容、清洗、打蜡及个性化改装服务，提升车辆外观和性能。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车联网与智能化服务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推广车联网技术，提供智能导航、车载娱乐、远程控制等服务，提升客户行车体验。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金融分期服务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与金融机构合作，提供汽车贷款和分期付款服务，减轻客户购车压力。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明确汽车店的品牌定位，如高端豪华、经济实惠、运动性能等，以吸引目标客户群体。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选择易于记忆、与品牌定位相符的名称，并设计独特的标识，以增强品牌识别度。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通过店面装修、员工形象、服务标准等方面，塑造专业、可靠、有特色的品牌形象。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利用互联网平台，如官方网站、社交媒体等，发布车型信息、促销活动等内容，提高品牌知名度。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组织车展、试驾活动、专题讲座等，吸引潜在客户到店体验，促进销售转化。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建立客户信息管理系统，收集并分析客户购车意向、需求和反馈等信息。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安排专人定期回访客户，了解车辆使用情况，提供必要的维护保养建议。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通过节假日问候、生日祝福等方式，增强客户归属感，提高客户满意度和忠诚度。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建立清晰的组织架构，明确各部门职责，确保团队高效运转。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各部门应明确各自职责，如销售部负责销售业务，售后部负责售后服务等。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各部门之间应分工合作，加强沟通协调，共同完成汽车店的经营目标。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选拔优秀的人才，组建一支高效、专业的团队。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制定系统的培训计划，提高员工的专业技能和服务水平。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包括产品知识、销售技巧、服务流程、团队协作等方面的培训。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https://d.book118.com/478035040010006047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2024-09-28T04:40:49.356</cp:lastPrinted>
  <dcterms:created xsi:type="dcterms:W3CDTF">2024-09-27T20:40:49Z</dcterms:created>
  <dcterms:modified xsi:type="dcterms:W3CDTF">2024-09-27T20:40:51Z</dcterms:modified>
</cp:coreProperties>
</file>