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126628E-99E6-4485-853B-0082F325F1D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396C6-27BE-4C4C-BF8C-B8A529164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CA194-DEEF-4426-AB47-A19679EC9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7F8311-B429-408F-BB08-EEF062FDD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586A06-77A6-4F57-A66C-9AE4634DE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102075-800B-4761-9FFE-C13D85CD34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1A097-882B-4252-AA1F-EFBE4B007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5DF3C7-1913-4505-919B-578134155D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E8B8F-EA3E-41B2-A175-D07611CEA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E71708-238D-49CA-9C46-3F0567003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4BAC5-EAF7-42BA-B331-FDE7410B9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48E84-5CA2-4BCD-821C-BD799C1D2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7464BCE-6471-4A32-9E74-11E00FA3DE6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CB12A24-E25D-4BFE-8798-C5C0C5513AD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3607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固体废弃物处理行业安全生产规章制度培训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8888" lnSpcReduction="2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环保产业发展趋势分析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固体废弃物处理行业现状分析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固体废弃物处理行业安全生产规章制度解读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固体废弃物处理行业安全生产培训方案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固体废弃物处理行业安全生产实操演练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固体废弃物处理行业安全生产监督检查机制建立</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环保产业发展趋势分析</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环保产业的定义和重要性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环保产业是指以解决环境问题为主要目的，通过科技和服务等手段实现可持续发展的产业。环保产业的发展对于改善环境质量、提高生活水平、促进经济增长等方面都具有重要意义。</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环保产业的发展趋势</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环保产业将更加注重技术创新，推动绿色技术的发展和应用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绿色技术创新</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政府将加大对环保产业的支持力度，出台更多鼓励政策和财政扶持措施</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政策支持力度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环保产业的发展机遇</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随着全球环境问题日益凸显，环保产业的市场需求将不断增长</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市场需求增长</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环保领域的国际合作将为企业带来更多机遇与挑战</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国际合作机遇</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行业标准不统一</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环保产业的行业标准尚不完善，需要更多的标准化工作</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环保产业的发展挑战</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技术壁垒</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绿色技术的发展还存在一定的技术壁垒，需要不断突破</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环保产业作为未来发展的重要产业之一，面临着巨大的发展机遇和挑战。企业需要不断提升技术创新能力，积极应对政策变化，加强国际合作，以推动环保产业的健康发展。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固体废弃物处理行业现状分析</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固体废弃物处理行业的现状</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固体废弃物处理行业规模庞大，市场潜力巨大。同时，固体废弃物处理技术不断创新，提高了处理效率和资源利用率。</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固体废弃物处理行业的发展趋势</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环保法规对固体废弃物处理提出更高要求</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环保要求日益严格</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固体废弃物处理行业将更加注重资源再利用和循环利用</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循环利用</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安全隐患</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固体废弃物处理行业存在一定的安全隐患，需要重视处理</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固体废弃物处理行业的现有问题</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排放问题</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固体废弃物处理过程中可能存在排放问题，对环境造成影响</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固体废弃物处理行业的发展前景</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随着环保意识的提升，固体废弃物处理行业的市场需求将大幅增长</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市场需求增长</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固体废弃物处理行业将继续推动技术创新，实现更高效的处理方式</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技术创新</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固体废弃物处理行业的发展前景</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随着社会对环保意识的不断提升，固体废弃物处理行业将迎来更广阔的发展空间。未来，该行业将更加注重资源的再利用和循环利用，同时不断推动技术创新，实现更高效、更环保的处理方式。</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固体废弃物处理行业安全生产规章制度解读</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安全生产规章制度的意义</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安全生产规章制度对固体废弃物处理行业至关重要，它是保障生产安全和员工健康的基本保障。严格执行这些规章制度能有效预防和减少安全事故的发生，确保生产活动的持续进行。</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安全生产规章制度的内容</a:t>
            </a:r>
            <a:endParaRPr lang="en-US" sz="3600" b="0" strike="noStrike" spc="-1">
              <a:solidFill>
                <a:schemeClr val="dk1"/>
              </a:solidFill>
              <a:latin typeface="Arial"/>
            </a:endParaRPr>
          </a:p>
        </p:txBody>
      </p:sp>
      <p:sp>
        <p:nvSpPr>
          <p:cNvPr id="16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包括安全控制标准和要求</a:t>
            </a:r>
            <a:endParaRPr lang="en-US" sz="2000" b="0" strike="noStrike" spc="-1">
              <a:solidFill>
                <a:srgbClr val="000000"/>
              </a:solidFill>
              <a:latin typeface="Arial"/>
            </a:endParaRPr>
          </a:p>
        </p:txBody>
      </p:sp>
      <p:sp>
        <p:nvSpPr>
          <p:cNvPr id="16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生产安全控制</a:t>
            </a:r>
            <a:endParaRPr lang="en-US" sz="3000" b="0" strike="noStrike" spc="-1">
              <a:solidFill>
                <a:srgbClr val="000000"/>
              </a:solidFill>
              <a:latin typeface="Arial"/>
            </a:endParaRPr>
          </a:p>
        </p:txBody>
      </p:sp>
      <p:sp>
        <p:nvSpPr>
          <p:cNvPr id="16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规定应急处置措施和救援方案</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应急预案</a:t>
            </a:r>
            <a:endParaRPr lang="en-US" sz="3000" b="0" strike="noStrike" spc="-1">
              <a:solidFill>
                <a:srgbClr val="000000"/>
              </a:solidFill>
              <a:latin typeface="Arial"/>
            </a:endParaRPr>
          </a:p>
        </p:txBody>
      </p:sp>
      <p:sp>
        <p:nvSpPr>
          <p:cNvPr id="17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员工培训</a:t>
            </a:r>
            <a:endParaRPr lang="en-US" sz="2200" b="0" strike="noStrike" spc="-1">
              <a:solidFill>
                <a:srgbClr val="000000"/>
              </a:solidFill>
              <a:latin typeface="Arial"/>
            </a:endParaRPr>
          </a:p>
        </p:txBody>
      </p:sp>
      <p:sp>
        <p:nvSpPr>
          <p:cNvPr id="17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进行规章制度的培训和考核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提高员工安全意识</a:t>
            </a:r>
            <a:endParaRPr lang="en-US" sz="1500" b="0" strike="noStrike" spc="-1">
              <a:solidFill>
                <a:srgbClr val="000000"/>
              </a:solidFill>
              <a:latin typeface="Arial"/>
            </a:endParaRPr>
          </a:p>
        </p:txBody>
      </p:sp>
      <p:sp>
        <p:nvSpPr>
          <p:cNvPr id="17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安全生产规章制度的执行</a:t>
            </a:r>
            <a:endParaRPr lang="en-US" sz="3600" b="0" strike="noStrike" spc="-1">
              <a:solidFill>
                <a:schemeClr val="dk1"/>
              </a:solidFill>
              <a:latin typeface="Arial"/>
            </a:endParaRPr>
          </a:p>
        </p:txBody>
      </p:sp>
      <p:sp>
        <p:nvSpPr>
          <p:cNvPr id="18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落实责任</a:t>
            </a:r>
            <a:endParaRPr lang="en-US" sz="2200" b="0" strike="noStrike" spc="-1">
              <a:solidFill>
                <a:srgbClr val="000000"/>
              </a:solidFill>
              <a:latin typeface="Arial"/>
            </a:endParaRPr>
          </a:p>
        </p:txBody>
      </p:sp>
      <p:sp>
        <p:nvSpPr>
          <p:cNvPr id="18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各级管理人员要落实安全生产责任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确保规章制度的执行</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安全生产规章制度的监督与检查</a:t>
            </a:r>
            <a:endParaRPr lang="en-US" sz="3600" b="0" strike="noStrike" spc="-1">
              <a:solidFill>
                <a:schemeClr val="dk1"/>
              </a:solidFill>
              <a:latin typeface="Arial"/>
            </a:endParaRPr>
          </a:p>
        </p:txBody>
      </p:sp>
      <p:sp>
        <p:nvSpPr>
          <p:cNvPr id="18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对安全生产规章制度进行定期检查</a:t>
            </a:r>
            <a:endParaRPr lang="en-US" sz="1500" b="0" strike="noStrike" spc="-1">
              <a:solidFill>
                <a:srgbClr val="000000"/>
              </a:solidFill>
              <a:latin typeface="Arial"/>
            </a:endParaRPr>
          </a:p>
        </p:txBody>
      </p:sp>
      <p:sp>
        <p:nvSpPr>
          <p:cNvPr id="18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9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督促部门和员工认真执行规章制度</a:t>
            </a:r>
            <a:endParaRPr lang="en-US" sz="1500" b="0" strike="noStrike" spc="-1">
              <a:solidFill>
                <a:srgbClr val="000000"/>
              </a:solidFill>
              <a:latin typeface="Arial"/>
            </a:endParaRPr>
          </a:p>
        </p:txBody>
      </p:sp>
      <p:sp>
        <p:nvSpPr>
          <p:cNvPr id="19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督促落实</a:t>
            </a:r>
            <a:endParaRPr lang="en-US" sz="2200" b="0" strike="noStrike" spc="-1">
              <a:solidFill>
                <a:srgbClr val="000000"/>
              </a:solidFill>
              <a:latin typeface="Arial"/>
            </a:endParaRPr>
          </a:p>
        </p:txBody>
      </p:sp>
      <p:sp>
        <p:nvSpPr>
          <p:cNvPr id="19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落实安全生产责任</a:t>
            </a:r>
            <a:endParaRPr lang="en-US" sz="3500" b="0" strike="noStrike" spc="-1">
              <a:solidFill>
                <a:srgbClr val="000000"/>
              </a:solidFill>
              <a:latin typeface="Arial"/>
            </a:endParaRPr>
          </a:p>
        </p:txBody>
      </p:sp>
      <p:sp>
        <p:nvSpPr>
          <p:cNvPr id="19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各级管理人员要切实担负起安全生产责任，确保规章制度的有效执行。只有通过真正的落实，才能为固体废弃物处理行业的安全生产保驾护航。</a:t>
            </a:r>
            <a:endParaRPr lang="en-US" sz="25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固体废弃物处理行业安全生产培训方案</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安全生产培训的重要性</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安全生产培训是固体废弃物处理行业提高员工安全意识和技能的重要途径。通过培训，能够有效预防安全事故的发生，提高应对突发事件的能力。</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https://d.book118.com/478036070011006050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固体废弃物处理行业安全生产规章制度培训</vt:lpstr>
      <vt:lpstr>目录</vt:lpstr>
      <vt:lpstr>第1章 环保产业发展趋势分析</vt:lpstr>
      <vt:lpstr> </vt:lpstr>
      <vt:lpstr>环保产业的发展趋势</vt:lpstr>
      <vt:lpstr>环保产业的发展机遇</vt:lpstr>
      <vt:lpstr>环保产业的发展挑战</vt:lpstr>
      <vt:lpstr>总结</vt:lpstr>
      <vt:lpstr>第2章 固体废弃物处理行业现状分析</vt:lpstr>
      <vt:lpstr> </vt:lpstr>
      <vt:lpstr>固体废弃物处理行业的发展趋势</vt:lpstr>
      <vt:lpstr>固体废弃物处理行业的现有问题</vt:lpstr>
      <vt:lpstr>固体废弃物处理行业的发展前景</vt:lpstr>
      <vt:lpstr>固体废弃物处理行业的发展前景</vt:lpstr>
      <vt:lpstr>第3章 固体废弃物处理行业安全生产规章制度解读</vt:lpstr>
      <vt:lpstr>安全生产规章制度的意义</vt:lpstr>
      <vt:lpstr>安全生产规章制度的内容</vt:lpstr>
      <vt:lpstr>安全生产规章制度的执行</vt:lpstr>
      <vt:lpstr>安全生产规章制度的监督与检查</vt:lpstr>
      <vt:lpstr> </vt:lpstr>
      <vt:lpstr>第4章 固体废弃物处理行业安全生产培训方案</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2024-09-29T15:04:47.498</cp:lastPrinted>
  <dcterms:created xsi:type="dcterms:W3CDTF">2024-09-29T07:04:47Z</dcterms:created>
  <dcterms:modified xsi:type="dcterms:W3CDTF">2024-09-29T07:04:49Z</dcterms:modified>
</cp:coreProperties>
</file>