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7C8A2-8734-4868-83A2-57B93AE7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254E4-A3D4-484D-BB82-EECF35B9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E2F45-CBBB-4F75-BFD0-D2524E3EE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F1B7A-43C8-4BEE-9DB8-47845380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9F09B0-2581-49D6-90AB-2DA25C23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7F4B8-BCAF-4B3C-9F39-D7B5C1622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20D97-5F7B-4584-A2B9-A8E8B1DF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BF0F6-C187-4F31-A14F-3AC0EC98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4E68E-A965-47ED-B073-56949BF3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891D5-27B0-4411-9610-4BD9CD27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7D97A-9A24-4E23-A9BD-AE997FFE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3701607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水上安全基本知识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游泳安全与救生技巧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水上活动安全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水上紧急情况的应对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水上安全意识的培养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水上安全基本知识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40" b="5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水上安全的重要性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预防溺水事故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了解水上安全知识有助于预防溺水事故，保障人们的生命安全。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提高应急处理能力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掌握基本的应急处理技能，如心肺复苏等，能够在遇到紧急情况时及时采取措施。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促进水上活动健康发展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提高安全意识，促进水上活动的健康发展，降低事故风险。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了解水域状况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在参与水上活动前，了解水域的深浅、水流等情况，避免进入危险区域。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遵循安全警示标识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注意观察水域附近的安全警示标识，遵循相关规定和指引。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穿着合适的服装和救生设备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穿着合适的泳衣或救生衣，确保身体得到充分保护。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水上安全基本规则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在使用救生设备前，了解正确的使用方法，确保其能够发挥应有的作用。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正确使用救生设备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爱护救生设备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在使用过程中，注意保护救生设备，避免损坏或丢失。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使用后应定期检查救生设备的完好性，并进行必要的保养和维修，以确保其随时处于良好状态。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救生设备的使用与保养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游泳安全与救生技巧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穿着合适的泳衣或泳裤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避免穿着长袖长裤或带有绳索等物品的衣物，以免发生缠绕或溺水。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选择合适的时间和地点游泳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避免在未经开发或未知深浅的水域游泳，尽量选择有救生员和安全设施的公共泳池或海滩。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了解自身健康状况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在游泳前应了解自己的身体状况，如有心脏病、高血压等慢性疾病，应避免剧烈运动。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游泳安全须知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如如何正确施救、如何使用救生器材等，以便在遇到危险时能够及时采取措施。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了解如何保持冷静、如何踩水、如何呼救等自救技巧，以便在溺水时能够正确应对。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救生技巧与自救方法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掌握自救方法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学习基本的救生技巧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CPR的基本步骤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包括判断意识、呼救、胸外按压、开放气道和人工呼吸等步骤，需要按照正确的顺序和力度进行操作。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在进行CPR时，应注意避免过度用力、避免造成二次伤害等注意事项，同时要保持冷静和耐心，不断重复操作直到专业救援人员到达。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心肺复苏（CPR）的正确步骤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水上活动安全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https://d.book118.com/478037016074006034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2024-09-13T00:50:25.410</cp:lastPrinted>
  <dcterms:created xsi:type="dcterms:W3CDTF">2024-09-12T16:50:25Z</dcterms:created>
  <dcterms:modified xsi:type="dcterms:W3CDTF">2024-09-12T16:50:27Z</dcterms:modified>
</cp:coreProperties>
</file>