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DEPLGO+MS-UIGothic"/>
      <p:regular r:id="rId22"/>
    </p:embeddedFont>
    <p:embeddedFont>
      <p:font typeface="TNDCNT+OJSSWT+ArialMT"/>
      <p:regular r:id="rId23"/>
    </p:embeddedFont>
    <p:embeddedFont>
      <p:font typeface="VRBCOO+CDMFUL+MicrosoftYaHei"/>
      <p:regular r:id="rId24"/>
    </p:embeddedFont>
    <p:embeddedFont>
      <p:font typeface="PRNMSU+FENPDE+MicrosoftYaHei-Bold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CB582-E45F-4770-A4A7-1235DCCBA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F338-0F2D-472F-9A76-0BD40258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63065-FCAC-48BE-B43C-6CFCDF7B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F0014-6D6D-4A96-B0D3-DC1F4A1B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6F636-153A-4093-A227-A82DFF95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A3858-C0E2-48F4-BEDD-8B03DF569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21964B-323E-4AF3-B798-D1EA58AC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DEE89-224A-452D-BDF7-2222406CF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B0D33-B2C2-472B-8321-982BA9DC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BBB3B-2DCA-4033-994B-76590269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A07D1-7D45-494A-91E8-B334E4C8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0063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DEPLGO+MS-UIGothic"/>
                <a:cs typeface="DEPLGO+MS-UIGothic"/>
              </a:rPr>
              <a:t>成本管理中的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DEPLGO+MS-UIGothic"/>
                <a:cs typeface="DEPLGO+MS-UIGothic"/>
              </a:rPr>
              <a:t>略性思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维课</a:t>
            </a:r>
            <a:r>
              <a:rPr sz="5150">
                <a:solidFill>
                  <a:srgbClr val="000000"/>
                </a:solidFill>
                <a:latin typeface="DEPLGO+MS-UIGothic"/>
                <a:cs typeface="DEPLG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DEPLGO+MS-UIGothic"/>
                <a:cs typeface="DEPLGO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62528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略成本管理概述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3194240"/>
            <a:ext cx="5140901" cy="24924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略性思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在成本管理中的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略性思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在成本管理中的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略成本管理的挑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EPLGO+MS-UIGothic"/>
                <a:cs typeface="DEPLGO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RBCOO+CDMFUL+MicrosoftYaHei"/>
                <a:cs typeface="VRBCOO+CDMFU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RBCOO+CDMFUL+MicrosoftYaHei"/>
                <a:cs typeface="VRBCOO+CDMFU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RBCOO+CDMFUL+MicrosoftYaHei"/>
                <a:cs typeface="VRBCOO+CDMFU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RBCOO+CDMFUL+MicrosoftYaHei"/>
                <a:cs typeface="VRBCOO+CDMFU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15744" y="5190342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经济环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3540" y="5190342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争的激烈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1850" y="5190342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57694" y="5490062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全球化的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程目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略性成本管理的基本概念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48144" y="1521833"/>
            <a:ext cx="2652267" cy="1602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3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成本管理的方法和技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7365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了解如何在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争中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掌握成本分析和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化的方法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略成本管理概述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略成本管理的定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6153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略成本管理的定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略成本管理是一种全面、系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法，旨在提供关于企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略方向、目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效的全方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位成本信息，帮助企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划和决策。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25728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略成本管理的定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略成本管理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略角度看待成本，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将成本管理和企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略目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合，通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收集和分析全面的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成本信息，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决策提供支持。它关注的是企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期利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，而非短期的成本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略成本管理的特点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3510" y="2450953"/>
            <a:ext cx="440238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略成本管理的特点：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略成本管理具有全局性、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期性、外向性和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争性等特点。它着眼于企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的全局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展，关注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期利益和外部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境，以增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优势为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目的。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0953"/>
            <a:ext cx="4534852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略成本管理的特点全局性是指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略成本管理将企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一个整体来考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，分析企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内部价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值链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手的价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值链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找降低成本的途径；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期性是指它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关注企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展和利益，通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化企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略来提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业长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争力；外向性是指它关注企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化，适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和客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需求的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化，以增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争力；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争性是指它以提高企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，帮助企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在激烈的市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争中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略成本管理的作用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7274736" cy="7856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略成本管理的作用：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略成本管理有助于企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制定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划、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源配置、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降低成本和提高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效。它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提供关于成本、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模式、市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争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400" spc="23">
                <a:solidFill>
                  <a:srgbClr val="000000"/>
                </a:solidFill>
                <a:latin typeface="DEPLGO+MS-UIGothic"/>
                <a:cs typeface="DEPLGO+MS-UIGothic"/>
              </a:rPr>
              <a:t>手的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全面信息，帮助企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做出明智的决策和制定有效的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55234" y="2294643"/>
            <a:ext cx="7237510" cy="16206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TNDCNT+OJSSWT+ArialMT"/>
                <a:cs typeface="TNDCNT+OJSSWT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略成本管理的作用制定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划方面，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提供关于内部和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外部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境的全面信息，帮助企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了解自身的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和劣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、机会和威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，从而制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定可行的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划；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400" spc="23">
                <a:solidFill>
                  <a:srgbClr val="000000"/>
                </a:solidFill>
                <a:latin typeface="DEPLGO+MS-UIGothic"/>
                <a:cs typeface="DEPLGO+MS-UIGothic"/>
              </a:rPr>
              <a:t>化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源配置方面，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内部价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值链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的分析，帮助企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找出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400" spc="23">
                <a:solidFill>
                  <a:srgbClr val="000000"/>
                </a:solidFill>
                <a:latin typeface="DEPLGO+MS-UIGothic"/>
                <a:cs typeface="DEPLGO+MS-UIGothic"/>
              </a:rPr>
              <a:t>源浪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和不合理的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源配置，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化企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运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流程，提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高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源利用效率和效益；降低成本方面，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分析企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内部和外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部的成本构成，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找降低成本的途径和方法，帮助企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降低成本和提高盈利能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力；提高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效方面，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略成本管理通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提供关于企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效的全面信息，帮助企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了解自身的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效水平并制定改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措施，提高企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效水平和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400" spc="25">
                <a:solidFill>
                  <a:srgbClr val="000000"/>
                </a:solidFill>
                <a:latin typeface="DEPLGO+MS-UIGothic"/>
                <a:cs typeface="DEPLGO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726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ts val="5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略性思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在成本管理中</a:t>
            </a:r>
          </a:p>
          <a:p>
            <a:pPr marL="0" marR="0">
              <a:lnSpc>
                <a:spcPts val="3450"/>
              </a:lnSpc>
              <a:spcBef>
                <a:spcPts val="152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基于成本的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以成本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划是企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展策略的重要手段，通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行合理控制，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DEPLGO+MS-UIGothic"/>
                <a:cs typeface="DEPLG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基于成本的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略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划是指企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在确定目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品定位后，通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目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成本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行合理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划和控制，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展的目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该过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程中，企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需要从全局出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，全面考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需求、技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术发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展、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争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境等因素，制定合理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DEPLGO+MS-UIGothic"/>
                <a:cs typeface="DEPLGO+MS-UIGothic"/>
              </a:rPr>
              <a:t>的成本控制策略。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基于价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的成本管理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基于价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的成本管理是以提高企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值为导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向，通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源配置和提升运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率来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的最大化。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基于价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的成本管理关注的是企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造和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源配置、提高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效率、降低成本等方式，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的最大化。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种管理方式可以帮助企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更好地理解自身价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值创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程，从而更好地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源配置和决策。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成本管理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成本管理是以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前提，通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划、控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业经济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效益和社会效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益的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DEPLGO+MS-UIGothic"/>
                <a:cs typeface="DEPLGO+MS-UIGothic"/>
              </a:rPr>
              <a:t>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目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成本管理是一种全面的成本管理方式，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它以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目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利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润为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前提，通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本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、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划、控制和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估，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业经济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效益和社会效益的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一。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该过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程中，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需要关注成本的全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程管理，从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、材料采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、生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制造、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售服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各个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2B584A"/>
                </a:solidFill>
                <a:latin typeface="DEPLGO+MS-UIGothic"/>
                <a:cs typeface="DEPLGO+MS-UIGothic"/>
              </a:rPr>
              <a:t>入手，降低成本并提高效益。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RNMSU+FENPDE+MicrosoftYaHei-Bold"/>
                <a:cs typeface="PRNMSU+FENPDE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作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成本管理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877114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成本管理是一种精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化的成本管理方式，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行全面、准确、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的核算、分析和控制，帮助企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源配置和提高运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7994" y="3086587"/>
            <a:ext cx="3810865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成本管理是一种以作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的成本管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理方式，它通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行全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面、准确、及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的核算、分析和控制，帮助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了解自身成本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源配置和提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高运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效率。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程中，企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需要从作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角度出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致的分析和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估，找出降低成本和提高效益的潜力所在。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726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ts val="5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略性思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在成本管理中</a:t>
            </a:r>
          </a:p>
          <a:p>
            <a:pPr marL="0" marR="0">
              <a:lnSpc>
                <a:spcPts val="3450"/>
              </a:lnSpc>
              <a:spcBef>
                <a:spcPts val="152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450">
                <a:solidFill>
                  <a:srgbClr val="000000"/>
                </a:solidFill>
                <a:latin typeface="DEPLGO+MS-UIGothic"/>
                <a:cs typeface="DEPLGO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化采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分析采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流程，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化点，降低采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1872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行全面梳理，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并改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低效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，例如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化采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、集中采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期合同等。同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研和数据分析，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更具成本效益的供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EPLGO+MS-UIGothic"/>
                <a:cs typeface="DEPLGO+MS-UIGothic"/>
              </a:rPr>
              <a:t>商。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降低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59AE93"/>
                </a:solidFill>
                <a:latin typeface="DEPLGO+MS-UIGothic"/>
                <a:cs typeface="DEPLGO+MS-UIGothic"/>
              </a:rPr>
              <a:t>存成本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5191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存管理，降低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和滞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，从而降低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DEPLGO+MS-UIGothic"/>
                <a:cs typeface="DEPLG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34418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建立完善的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存管理制度，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定合理的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存水平，避免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和滞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警机制，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整生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售策略，减少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和滞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销带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来的成本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DEPLGO+MS-UIGothic"/>
                <a:cs typeface="DEPLGO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https://d.book118.com/478040063105006041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DEPLGO+MS-UIGothic</vt:lpstr>
      <vt:lpstr>SimSun</vt:lpstr>
      <vt:lpstr>TNDCNT+OJSSWT+ArialMT</vt:lpstr>
      <vt:lpstr>Times New Roman</vt:lpstr>
      <vt:lpstr>VRBCOO+CDMFUL+MicrosoftYaHei</vt:lpstr>
      <vt:lpstr>PRNMSU+FENPDE+MicrosoftYaHei-Bold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2024-09-20T13:08:53.167</cp:lastPrinted>
  <dcterms:created xsi:type="dcterms:W3CDTF">2024-09-20T05:08:53Z</dcterms:created>
  <dcterms:modified xsi:type="dcterms:W3CDTF">2024-09-20T05:08:54Z</dcterms:modified>
</cp:coreProperties>
</file>