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E542325-5ED2-4310-88BD-CF43C494376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B9767-AA9C-44D0-AD6E-4E2B285D9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E6AF2-8475-4876-8239-397DD73F0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51897-520A-4CCD-AF15-9117A9B13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BEC13-2F4B-4BA2-BEDE-E127174D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129D6-89F8-456F-844D-B726F49FB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F974B3-DC3F-4E9C-8621-6665C0DF0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D768CC-7B50-439B-B42E-2496EF04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77144-DCAA-4FEF-8151-58A1102C3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F0435-8DF4-420F-8BAE-880E68E34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3BF86-2B26-4AD8-99A3-F7A62507D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24A5-8386-47C0-BD89-43EE17E24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9B98D67-E904-40B3-9ECE-655739F4028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B91FFD5-6F37-4FB7-8155-378BC283133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011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销售团队管理的变革与创新能力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销售团队变革的策略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变革管理的关键成功因素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变革的挑战与应对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创新能力的培养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企业竞争环境的变化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随着全球化和数字化的发展，消费者行为也发生了巨大变化。企业需要不断适应这些变化，才能保持竞争力。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销售团队是企业的生命线，直接影响企业的发展和利润。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生命线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销售团队的绩效和客户满意度密切相关，是企业成功的关键因素。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绩效与满意度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销售团队需要不断创新变革，才能适应市场的变化和需求。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创新变革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本次变革的背景与目的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通过变革，提升销售团队的绩效，实现更好的销售业绩。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提升绩效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改善客户服务质量，增强客户满意度，是本次变革的目的之一。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企业需要紧跟市场趋势，才能保持竞争力和满足客户需求。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紧跟市场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提出新想法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采用新技术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变革与创新的定义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改变现有工作方式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适应新的需求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销售团队管理的变革和创新能力对企业发展至关重要。只有不断适应和引领变化，才能取得持续的成功。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销售团队变革的策略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确定变革目标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在销售团队管理中，确定变革目标至关重要。首先需要进行市场情况和竞争对手的分析，了解市场的动向和竞争格局。然后制定明确的目标和指标，与团队分享并建立共识，确保团队朝着统一的目标努力。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制定变革计划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详细计划和时间表对变革的推进至关重要。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确保每个人明确任务，做好分工合作。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分配资源和团队职责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工作有序推进，可以提高变革计划的执行效率。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有序推进工作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提升团队能力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通过培训提升销售技能，提高销售绩效。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销售技能培训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搭建合作共赢的团队文化，可以增强团队凝聚力。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激励团队，可以激发员工的工作积极性与热情。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创新销售模式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创新销售模式有助于团队在竞争激烈的市场中脱颖而出。探索新的销售渠道和方式，采用数字化营销手段，以及不断优化销售流程和客户体验，都是提升销售团队竞争力的重要方式。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变革管理的关键成功因素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激发团队潜能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鼓励团队面对挑战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帮助团队克服困难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提供支持和指导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确保目标落地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培养团队执行力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沟通与反馈机制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与团队保持沟通和透明度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尊重团队意见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接受并采纳团队的反馈意见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及时调整变革策略和措施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倡导互相尊重和信任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尊重多样性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建立公平环境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激发团队创新和合作精神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推动结果实现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团队文化的建设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建立积极向上的团队文化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树立正能量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持续学习与改进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持续学习和改进是团队管理的关键，通过总结经验教训，不断提升自身能力和创新思维，才能走在变革的前沿。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https://d.book118.com/478040111010006050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销售团队管理的变革与创新能力</vt:lpstr>
      <vt:lpstr>目录</vt:lpstr>
      <vt:lpstr>第一章 引言</vt:lpstr>
      <vt:lpstr> </vt:lpstr>
      <vt:lpstr>销售团队管理的重要性</vt:lpstr>
      <vt:lpstr>本次变革的背景与目的</vt:lpstr>
      <vt:lpstr>变革与创新的定义</vt:lpstr>
      <vt:lpstr>结论</vt:lpstr>
      <vt:lpstr>第2章 销售团队变革的策略</vt:lpstr>
      <vt:lpstr> </vt:lpstr>
      <vt:lpstr>制定变革计划</vt:lpstr>
      <vt:lpstr>提升团队能力</vt:lpstr>
      <vt:lpstr>创新销售模式</vt:lpstr>
      <vt:lpstr>第3章 变革管理的关键成功因素</vt:lpstr>
      <vt:lpstr>领导力的作用</vt:lpstr>
      <vt:lpstr>沟通与反馈机制</vt:lpstr>
      <vt:lpstr>团队文化的建设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2024-09-29T14:08:35.191</cp:lastPrinted>
  <dcterms:created xsi:type="dcterms:W3CDTF">2024-09-29T06:08:35Z</dcterms:created>
  <dcterms:modified xsi:type="dcterms:W3CDTF">2024-09-29T06:08:37Z</dcterms:modified>
</cp:coreProperties>
</file>