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2EBF-B679-42AA-B7C6-D9E9129F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363CE-FD0A-4007-B3C2-73E8C4AB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52766-BB3D-4DC6-A010-63D4B1DC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D2984-B452-426B-8200-0AB37A28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A332C-BEDB-4EA7-A7E4-9299D435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D796B-4B5A-4E17-AE34-37785E648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8E390-1174-4497-B806-63C207F3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2E4A5-564A-481A-87CE-78C08F12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E282F-E7F0-4294-BBDE-5D9D2940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811F4-6DD4-4D2E-A08F-DAEB8954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19FDD-55D3-4DB8-9EEA-ECB9517C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1112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中医急证危证是指突然发病，病情急剧恶化，可能导致严重后果的疾病。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病情变化迅速，病情严重，需要及时采取有效的治疗和护理措施。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发病急骤，病程较短，病情变化迅速，需要及时治疗。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病情严重，生命体征不稳定，随时可能发生生命危险。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急证危证的分类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77" r="54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急证危证的病因病机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外界气候变化异常，如风、寒、暑、湿、燥、火等导致疾病发生。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情绪波动、精神压力等心理因素导致脏腑功能失调，引发疾病。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饮食不规律、暴饮暴食等不良饮食习惯导致脾胃功能受损，引发疾病。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过度劳累或缺乏运动导致身体机能下降，易感染疾病。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外感六淫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内伤七情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劳逸失度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及时发现病情恶化迹象，如出现高热、呼吸急促、血压下降等，及时报告医生并采取相应措施。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观察患者舌象、脉象等体征，为医生提供诊断依据。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719" r="137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密切观察患者的生命体征，如体温、呼吸、心率、血压等，以及病情变化情况，如疼痛、呼吸困难、意识状态等。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熟悉急救药品和器材的使用方法，确保在紧急情况下能够迅速采取有效的急救措施。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在医生的指导下进行急救操作，如心肺复苏、止血、吸氧等，确保患者生命安全。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45" b="904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保持患者呼吸道通畅，及时清理呼吸道分泌物，防止窒息。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823" b="382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50" r="1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给予患者心理支持，缓解紧张、焦虑情绪，增强其战胜疾病的信心。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与患者及家属进行有效沟通，解释病情和治疗方案，消除疑虑和误解。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关注患者心理变化，及时发现和处理不良情绪，促进患者康复。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根据病情制定合理的饮食计划，给予高蛋白、低脂肪、易消化的食物，避免刺激性食物和饮料。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注意饮食卫生，避免食物中毒等食品安全问题。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鼓励患者多饮水，保持充足的水分摄入，促进新陈代谢和毒素排出。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中医急证危证的护理方法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https://d.book118.com/478041112063006033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2024-09-11T11:50:42.619</cp:lastPrinted>
  <dcterms:created xsi:type="dcterms:W3CDTF">2024-09-11T03:50:42Z</dcterms:created>
  <dcterms:modified xsi:type="dcterms:W3CDTF">2024-09-11T03:50:44Z</dcterms:modified>
</cp:coreProperties>
</file>