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7A8E18-2F6B-4689-8C7D-97464B26A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C44759-EE10-42A9-8B79-558604718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04BEEC-FCF4-465E-B54D-442428EAB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1A6275-EF57-4E63-94B1-B43A6CBE9F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B5DF2D-FD80-4486-844E-6730D84022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EFCCEC-FC8B-45AB-A1D3-2CB77EE60E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8D4D05-E1B3-4E30-A4E7-9505D0B32B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C82F44-FD8D-427B-B643-5F4FA71D3A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B12E5-73FF-46D7-87F9-D19060F40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9D447-2901-4421-B198-9A9826E87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C21C4-0ABA-40CA-AB4F-0E62EDACD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4113003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公司治理结构与管理制度体系</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2024-01-13</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公司治理结构概述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公司治理结构的组成与职责</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管理制度体系概述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公司治理结构与管理制度体系的互动关系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我国公司治理结构与管理制度体系的现状及问题</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完善我国公司治理结构与管理制度体系的建议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公司治理结构概述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381" r="1538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公司治理结构是指公司内部组织架构、权力分配和运行机制的总称，涉及股东、董事会、监事会和经理层之间的权责关系。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公司治理结构定义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公司治理结构不仅关注公司的内部管理和决策过程，还涉及公司与外部利益相关者（如股东、债权人、供应商等）之间的关系。一个健全的公司治理结构能够平衡各方利益，确保公司高效、稳定地运行。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内涵解析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000" r="10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提高决策效率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降低代理成本</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增强公司透明度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保障公司稳定发展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治理结构的重要性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合理的治理结构能够明确各层级职责，避免决策拖延和混乱，提高决策效率。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良好的治理结构要求公司公开透明地披露重要信息，提高公司的公信力和声誉。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通过有效的监督和激励机制，降低经理层与股东之间的代理成本，维护股东利益。</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健全的公司治理结构能够在公司面临风险和挑战时，提供稳定的内部环境，支持公司度过难关。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近年来，国内学者对公司治理结构的研究逐渐深入，涉及公司治理模式、股权结构、董事会运作等方面。同时，监管部门也出台了一系列政策，推动上市公司完善治理结构。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国内研究现状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国外对公司治理结构的研究历史悠久，形成了丰富的理论和实践成果。例如，英美国家的市场导向型治理模式和德日国家的银行导向型治理模式都为公司治理结构提供了有益的参考。</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国外研究现状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公司治理结构的组成与职责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股东会的组成</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由公司全体股东组成，是公司的最高权力机构。</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股东会的职责</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决定公司的经营方针和投资计划；选举和更换董事、监事，决定有关董事、监事的报酬事项；审议批准董事会的报告；审议批准监事会或者监事的报告；审议批准公司的年度财务预算方案、决算方案；审议批准公司的利润分配方案和弥补亏损方案；对公司增加或者减少注册资本作出决议；对发行公司债券作出决议；对公司合并、分立、解散、清算或者变更公司形式作出决议；修改公司章程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股东会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董事会的组成：由股东会选举产生的董事组成，是公司的决策机构。</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董事会的职责：召集股东会会议，并向股东会报告工作；执行股东会的决议；决定公司的经营计划和投资方案；制订公司的年度财务预算方案、决算方案；制订公司的利润分配方案和弥补亏损方案；制订公司增加或者减少注册资本以及发行公司债券的方案；制订公司合并、分立、解散或者变更公司形式的方案；决定公司内部管理机构的设置；决定聘任或者解聘公司经理及其报酬事项，并根据经理的提名决定聘任或者解聘公司副经理、财务负责人及其报酬事项；制定公司的基本管理制度等。</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董事会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监事会的组成</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由股东会选举产生的监事组成，是公司的监督机构。</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监事会的职责</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检查公司财务；对董事、高级管理人员执行公司职务的行为进行监督，对违反法律、行政法规、公司章程或者股东会决议的董事、高级管理人员提出罢免的建议；当董事、高级管理人员的行为损害公司的利益时，要求董事、高级管理人员予以纠正；提议召开临时股东会会议，在董事会不履行本法规定的召集和主持股东会会议职责时召集和主持股东会会议；向股东会会议提出提案；依照《公司法》的规定，对董事、高级管理人员提起诉讼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监事会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管理层的组成</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由董事会聘任的经理、副经理、财务负责人等人员组成，是公司的执行机构。</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管理层的职责</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持公司的生产经营管理工作，组织实施董事会决议；组织实施公司年度经营计划和投资方案；拟订公司内部管理机构设置方案；拟订公司的基本管理制度；制定公司的具体规章；提请聘任或者解聘公司副经理、财务负责人；决定聘任或者解聘除应由董事会决定聘任或者解聘以外的负责管理人员；董事会授予的其他职权。</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管理制度体系概述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管理制度体系定义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管理制度体系是企业为实现经营目标，通过一系列规章、制度、流程等构成的相互关联、相互作用的有机整体。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管理制度体系内涵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包括企业战略、组织结构、业务流程、岗位职责、人力资源、财务管理等各方面，旨在确保企业高效、有序地运转。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https://d.book118.com/478041130037006032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2024-09-09T15:19:14.134</cp:lastPrinted>
  <dcterms:created xsi:type="dcterms:W3CDTF">2024-09-09T07:19:14Z</dcterms:created>
  <dcterms:modified xsi:type="dcterms:W3CDTF">2024-09-09T07:19:16Z</dcterms:modified>
</cp:coreProperties>
</file>