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07156-DDEB-4040-89CD-174FBFDAF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9A762-D5DC-4FFF-AACA-028C7764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4BAE8-82EF-444C-B2EC-1A2CC61CD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EF12C-605E-4ACA-A6BA-B87CD0AA2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424CF-7AC5-4D8F-B8EC-0A92E4D9C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61D35D-CCE7-495A-A6E0-C0B374CF2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CD8D1-6574-4B30-B74E-D6D965B9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6B8BA-0047-493E-9F86-551D8C6AF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B18A0-E0C0-49D5-84F3-00A04D85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80FD6-EF90-457C-ACFB-A89877A2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14982-4C04-4589-B829-38EB7060A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113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红色基因融入课程思政建设的三重路向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红色基因融入课程思政建设现状分析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第一重路向：理论创新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第二重路向：实践探索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第三重路向：文化传承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红色基因传承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红色基因是中国共产党人的精神内核，是中华民族的精神纽带。将红色基因融入课程思政建设，有助于传承和弘扬革命精神，培养担当民族复兴大任的时代新人。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课程思政建设要求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思政建设是高校立德树人的重要途径，旨在将思想政治教育贯穿教育教学全过程，实现知识传授与价值引领的有机统一。将红色基因融入课程思政建设，有助于推动高校思想政治工作创新发展，提升立德树人成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所蕴含的革命精神、爱国情怀和社会主义核心价值观等，是课程思政建设的重要素材和核心内容。通过挖掘红色资源、讲好红色故事，可以将红色基因有效融入课程思政建设，引导学生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红色基因是课程思政建设的重要内容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建设通过深入挖掘各类课程的思想政治教育资源，实现全员全程全方位育人。在这个过程中，红色基因作为重要的教育资源，可以通过课程思政建设得以有效传承和弘扬，让学生在潜移默化中接受革命传统教育和爱国主义教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课程思政建设是传承红色基因的重要载体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红色基因与课程思政建设关系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红色基因融入课程思政建设现状分析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红色基因在课程思政中的体现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当前，许多高校已经将红色基因融入课程思政建设中，通过挖掘红色资源、讲述红色故事等方式，将革命传统教育、爱国主义教育等融入课堂教学。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红色基因与课程思政的有机结合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一些高校积极探索将红色基因与课程思政有机结合的途径，如将红色文化、红色精神等融入课程教学内容，引导学生树立正确的世界观、人生观和价值观。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当前红色基因融入课程思政建设现状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融入方式单一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当前，一些高校在将红色基因融入课程思政建设时，存在融入方式单一的问题。这主要是由于对红色资源的挖掘不够深入，缺乏多样化的教学方式和手段。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缺乏系统性和整体性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部分高校在将红色基因融入课程思政建设时，缺乏系统性和整体性考虑。这可能导致教学内容零散、不连贯，难以形成完整的教学体系。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学生参与度不高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一些学生可能对红色基因和课程思政的内容不感兴趣，参与度不高。这可能是由于教学内容与学生实际需求脱节，或者教学方式不够生动有趣所致。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第一重路向：理论创新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红色基因是中国共产党人的精神内核，代表着中国共产党人的理想信念、宗旨意识、组织保障、规则规矩、纪律作风等基本内容。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红色基因是中华民族的宝贵精神财富，具有历史传承、政治引领、道德示范、文化凝聚等多重价值。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深入挖掘红色基因内涵与价值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红色基因内涵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在深入挖掘红色基因内涵与价值的基础上，构建包括红色基因传承、红色基因教育、红色基因实践等在内的完善理论体系。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完善红色基因理论体系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将红色基因理论体系与课程思政建设相结合，指导教师在课程教学中融入红色基因，实现红色基因传承与课程思政建设的有机结合。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指导课程思政实践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构建完善理论体系，指导实践发展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加强学术研究，推动理论创新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加强红色基因学术研究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鼓励学者对红色基因进行深入研究，挖掘其时代价值，提出新的理论观点。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推动红色基因理论创新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在学术研究的基础上，推动红色基因理论的创新发展，为课程思政建设提供新的理论支撑和指导。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https://d.book118.com/478041133064006035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2024-09-14T06:58:11.418</cp:lastPrinted>
  <dcterms:created xsi:type="dcterms:W3CDTF">2024-09-13T22:58:11Z</dcterms:created>
  <dcterms:modified xsi:type="dcterms:W3CDTF">2024-09-13T22:58:13Z</dcterms:modified>
</cp:coreProperties>
</file>