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15D88-CB2C-45D9-A298-B6E5FB32E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6ED59-8C91-46EC-80B7-ADDE388C4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1F2A4-1EE2-47CC-B58A-0D47D7DEF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FE3F8-BD20-40C0-9117-696B01CD0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A0E1BC-EE5E-4DDA-BF19-A63CF9CC2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4E9C39-D99E-4F5E-93EA-B615910E2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18FE84-5DF3-498C-A32F-CCBA26D4C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18E1D-4EB3-4DD9-8CE1-2F32BC64F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C0381-4742-4F53-9B92-ED8214BFD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363E0-0C06-45B5-9C40-ADC7D7423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AB74D-7AD6-496C-B442-3D3BFA78E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42041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乳腺疾病护理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乳腺疾病的预防与日常护理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乳腺疾病的治疗与康复护理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乳腺疾病患者的心理护理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乳腺疾病的营养与饮食护理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乳腺疾病概述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4" r="188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18" r="333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乳腺疾病是指发生在乳腺组织的各类疾病的总称，包括乳腺增生、乳腺炎、乳腺纤维瘤、乳腺癌等。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根据发病性质和特点，乳腺疾病可分为炎症性乳腺疾病、增生性乳腺疾病、良性肿瘤和恶性肿瘤等。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69" r="1896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048" r="130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乳腺疾病的常见症状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乳房出现胀痛、刺痛等疼痛症状，可单侧或双侧出现。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乳房内出现大小不一、质地不一的肿块，可移动或固定。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非哺乳期出现乳头溢液，颜色可呈黄色、棕色或血性。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乳房皮肤出现凹陷、橘皮样改变、红肿、破溃等。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乳房疼痛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乳房肿块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乳头溢液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皮肤改变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9248" r="2924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女性体内激素水平异常，如雌激素、孕激素等分泌过多或过少，可能导致乳腺疾病的发生。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内分泌失调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部分乳腺疾病具有家族遗传性，如乳腺癌等。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长期熬夜、压力大、饮食不规律等不良生活习惯可能增加乳腺疾病的风险。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长期接触有害物质、放射线等环境因素也可能导致乳腺疾病的发生。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乳腺疾病的病因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乳腺疾病的预防与日常护理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保持低脂、低糖、高纤维的饮食习惯，多摄入新鲜蔬菜、水果和全谷物。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定期进行有氧运动，如快走、跑步、游泳等，有助于提高身体免疫力。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保持健康的体重范围，避免肥胖，有助于降低乳腺疾病风险。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戒烟和限制酒精摄入对维护身体健康至关重要。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女性应每月进行一次乳腺自查，检查乳房是否有肿块、疼痛、皮肤改变等症状。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每年进行一次乳腺专业检查，包括乳腺X线检查和医生触诊，以便早期发现乳腺异常。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定期进行乳腺检查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定期专业检查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定期乳腺自查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04" r="197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954" r="249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乳腺癌筛查的重要性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乳腺癌筛查可以发现无症状的肿瘤，为治疗提供更好的时机，从而提高治愈率。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乳腺癌是女性最常见的恶性肿瘤之一，早期发现和治疗对提高治愈率和生存率具有重要意义。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通过定期乳腺检查和自我检查，及时发现乳房异常症状，如肿块、疼痛、皮肤改变等。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保持健康的生活方式、避免长期精神压力、合理使用激素类药物等，有助于降低乳腺癌风险。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乳腺癌的早期发现与预防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https://d.book118.com/478042041044006027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2024-09-05T03:10:22.184</cp:lastPrinted>
  <dcterms:created xsi:type="dcterms:W3CDTF">2024-09-04T19:10:22Z</dcterms:created>
  <dcterms:modified xsi:type="dcterms:W3CDTF">2024-09-04T19:10:24Z</dcterms:modified>
</cp:coreProperties>
</file>