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0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9E430-300B-44EB-8F45-4F84BA6DF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4EABC-7112-4AB9-832A-17DD6D9AA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D28A0-098B-412E-AD00-02036B0B1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F6922-6929-44AC-815C-910FA412D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8D5D43-CD0F-4BB1-99AF-F4476730C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5A523D-1EB0-4963-89A5-C9BEACB06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85D2C9-1567-4182-96DF-D9F30CF04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2DA30-ADC4-4B29-A697-670DB2301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55C76-1FC3-4617-9640-CA6A965AD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61B75-F914-403E-A850-78C1907FC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4705E-66DC-4D1A-B399-C997419AE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 panose="00000a00000000000000" charset="-122"/>
                <a:ea typeface="MiSans Heavy" panose="00000a00000000000000" charset="-122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2.xml" /><Relationship Id="rId11" Type="http://schemas.openxmlformats.org/officeDocument/2006/relationships/tags" Target="../tags/tag303.xml" /><Relationship Id="rId12" Type="http://schemas.openxmlformats.org/officeDocument/2006/relationships/tags" Target="../tags/tag304.xml" /><Relationship Id="rId13" Type="http://schemas.openxmlformats.org/officeDocument/2006/relationships/tags" Target="../tags/tag305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tags" Target="../tags/tag300.xml" /><Relationship Id="rId9" Type="http://schemas.openxmlformats.org/officeDocument/2006/relationships/tags" Target="../tags/tag30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4410201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人教PEP五年级英语上册Unit课件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课件概述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课件内容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教学资源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教学评价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教学建议与注意事项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1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课件概述</a:t>
            </a:r>
            <a:endParaRPr lang="zh-CN" altLang="en-US"/>
          </a:p>
        </p:txBody>
      </p:sp>
      <p:sp>
        <p:nvSpPr>
          <p:cNvPr id="10490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课件简介</a:t>
            </a:r>
            <a:endParaRPr lang="zh-CN" altLang="en-US"/>
          </a:p>
        </p:txBody>
      </p:sp>
      <p:sp>
        <p:nvSpPr>
          <p:cNvPr id="104911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主题：人教PEP五年级英语上册Unit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内容：包括词汇、语法、阅读、写作等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目标：提高学生的英语听说读写能力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特点：互动性强，寓教于乐，易于理解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917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培养学生的英语思维能力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激发学生对英语学习的兴趣和热情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掌握本单元的词汇和语法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提高学生的英语听说读写能力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492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单元主题：人教PEP五年级英语上册Unit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教学目标：提高学生的英语听说读写能力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教学方法：采用游戏、情景模拟、小组合作等方式进行教学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教学内容：包括单词、句子、语法、听力、口语等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课件内容</a:t>
            </a:r>
            <a:endParaRPr lang="zh-CN" altLang="en-US"/>
          </a:p>
        </p:txBody>
      </p:sp>
      <p:sp>
        <p:nvSpPr>
          <p:cNvPr id="104930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单词学习</a:t>
            </a:r>
            <a:endParaRPr lang="zh-CN" altLang="en-US"/>
          </a:p>
        </p:txBody>
      </p:sp>
      <p:sp>
        <p:nvSpPr>
          <p:cNvPr id="104937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学习内容：包括名词、动词、形容词等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学习目标：掌握本单元的单词和短语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学习方法：通过图片、视频、游戏等方式进行学习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学习效果：能够运用所学单词和短语进行简单的对话和写作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句型练习</a:t>
            </a:r>
            <a:endParaRPr lang="zh-CN" altLang="en-US"/>
          </a:p>
        </p:txBody>
      </p:sp>
      <p:sp>
        <p:nvSpPr>
          <p:cNvPr id="104944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句型结构：主语+谓语+宾语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句型变化：疑问句、否定句、祈使句等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句型应用：对话、阅读、写作等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句型拓展：同义句、反义句、比喻句等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阅读理解</a:t>
            </a:r>
            <a:endParaRPr lang="zh-CN" altLang="en-US"/>
          </a:p>
        </p:txBody>
      </p:sp>
      <p:sp>
        <p:nvSpPr>
          <p:cNvPr id="104950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阅读材料：选择合适的阅读材料，如故事、文章等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阅读技巧：教授学生阅读技巧，如快速阅读、精读等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理解能力：培养学生理解文章的能力，如理解主旨、细节等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回答问题：让学生根据文章内容回答问题，检验理解程度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听力训练</a:t>
            </a:r>
            <a:endParaRPr lang="zh-CN" altLang="en-US"/>
          </a:p>
        </p:txBody>
      </p:sp>
      <p:sp>
        <p:nvSpPr>
          <p:cNvPr id="104955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听力材料：选择适合五年级学生的英语听力材料，如对话、短文等。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听力技巧：教授学生如何抓住关键词、理解句子结构等听力技巧。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听力练习：设计一系列听力练习，如听写、选择题、判断题等，让学生在实际操作中提高听力能力。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听力反馈：对学生的听力练习进行反馈，指出错误并给出改进建议。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  <p:sp>
        <p:nvSpPr>
          <p:cNvPr id="104961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情景模拟</a:t>
            </a:r>
            <a:endParaRPr lang="zh-CN" altLang="en-US"/>
          </a:p>
        </p:txBody>
      </p:sp>
      <p:sp>
        <p:nvSpPr>
          <p:cNvPr id="104968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创设情境：通过角色扮演、模拟场景等方式，让学生在真实的情境中运用英语进行交流。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互动教学：鼓励学生积极参与课堂活动，通过小组合作、角色扮演等方式，提高学生的口语表达能力。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任务驱动：设计一系列具有挑战性的任务，让学生在完成任务的过程中，提高英语运用能力。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反馈与评价：对学生的表现进行及时反馈和评价，帮助学生了解自己的进步和不足，激发学生的学习兴趣。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角色扮演</a:t>
            </a:r>
            <a:endParaRPr lang="zh-CN" altLang="en-US"/>
          </a:p>
        </p:txBody>
      </p:sp>
      <p:sp>
        <p:nvSpPr>
          <p:cNvPr id="104972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3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3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4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角色扮演可以激发学生的学习兴趣，提高他们的学习积极性。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4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角色扮演可以帮助学生更好地理解和掌握英语文化，提高他们的跨文化交际能力。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4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角色扮演是一种有效的教学方法，可以帮助学生更好地理解和掌握英语知识。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4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角色扮演可以让学生在模拟情境中运用英语，提高口语表达能力。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7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游戏互动</a:t>
            </a:r>
            <a:endParaRPr lang="zh-CN" altLang="en-US"/>
          </a:p>
        </p:txBody>
      </p:sp>
      <p:sp>
        <p:nvSpPr>
          <p:cNvPr id="104978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游戏类型：单词接龙、猜谜语、角色扮演等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9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游戏目的：提高学生英语学习兴趣，增强记忆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9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0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游戏规则：明确游戏规则，确保公平公正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0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0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0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游戏反馈：及时给予学生反馈，鼓励学生积极参与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https://d.book118.com/478044102014006023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2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77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 panose="00000a00000000000000" charset="-122"/>
        <a:ea typeface="MiSans Heavy" panose="00000a00000000000000" charset="-122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人教PEP五年级英语上册Unit课件</vt:lpstr>
      <vt:lpstr>目录</vt:lpstr>
      <vt:lpstr>添加章节标题</vt:lpstr>
      <vt:lpstr>课件概述</vt:lpstr>
      <vt:lpstr>课件简介</vt:lpstr>
      <vt:lpstr>教学目标</vt:lpstr>
      <vt:lpstr>教学内容</vt:lpstr>
      <vt:lpstr>课件内容</vt:lpstr>
      <vt:lpstr>单词学习</vt:lpstr>
      <vt:lpstr>句型练习</vt:lpstr>
      <vt:lpstr>阅读理解</vt:lpstr>
      <vt:lpstr>听力训练</vt:lpstr>
      <vt:lpstr>教学方法</vt:lpstr>
      <vt:lpstr>情景模拟</vt:lpstr>
      <vt:lpstr>角色扮演</vt:lpstr>
      <vt:lpstr>游戏互动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2024-08-29T11:40:47.603</cp:lastPrinted>
  <dcterms:created xsi:type="dcterms:W3CDTF">2024-08-29T03:40:47Z</dcterms:created>
  <dcterms:modified xsi:type="dcterms:W3CDTF">2024-08-29T03:40:53Z</dcterms:modified>
</cp:coreProperties>
</file>