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8708F-03E2-402D-8BD3-93D3C9B4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83760-22C4-4C23-A682-4B816B5A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EEB0D-46CE-4505-9758-D9A1109EE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9F955-A1A6-4064-B22F-2CFB2A69D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3A52D-A98F-43E0-A6A4-92A2B45C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9217E9-DE57-4C58-92B8-30F979EDE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1AA1C-662B-4FBC-8702-F587BC676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D3632-447B-4F1A-AF97-E08611CF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52E67-139D-44A8-907D-478C7944F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44F15-01D8-47C5-BDAA-B1548F94E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EB955-B4AC-44BA-A827-94A1786D1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412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代做医学护理PPT\n## 1.医学护理的基本概念与重要性\n### 1.1医学护理的定义及其发展历程\n### 1.2医学护理的核心内容与重要性\n### 1.3医学护理在现代医疗体系中的地位\n## 2.医学护理的基本技能与操作\n### 2.1患者评估与护理诊断\n### 2.2基本护理技能与操作\n### 2.3护理记录与沟通技巧\n## 3.医学护理的临床实践与应用\n### 3.1内科护理的临床实践\n### 3.2外科护理的临床实践\n### 3.3儿科护理与老年护理的临床实践\n## 4.医学护理的前沿技术与创新\n### 4.1护理信息化的应用与发展\n### 4.2远程护理与家庭护理的创新与实践\n### 4.3精准医学与个性化护理的趋势与挑战\n## 5.医学护理教育与培训\n### 5.1护理教育的历史与现状\n### 5.2护理教育的课程设置与教学方法\n### 5.3护理教育的未来发展趋势与挑战\n## 6.医学护理的职业伦理与法律法规\n### 6.1护理职业伦理的基本原则与要求\n### 6.2护理法律法规的制定与实施\n### 6.3护理职业伦理与法律法规的实践案例与分析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代做医学护理PPT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医学护理的基本概念与重要性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05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06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医学护理的定义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医学护理是一门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很强的学科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旨在通过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护理干预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，促进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预防疾病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减轻痛苦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恢复健康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210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11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医学护理的发展历程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古代护理：主要依赖于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民间智慧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经验传承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中世纪护理：受到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宗教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的影响，护理工作主要由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修道院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承担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近现代护理：随着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医学科学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的发展，护理逐渐发展为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科学化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的领域</a:t>
                </a:r>
                <a:endParaRPr/>
              </a:p>
            </p:txBody>
          </p:sp>
        </p:grpSp>
        <p:grpSp>
          <p:nvGrpSpPr>
            <p:cNvPr id="215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16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1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医学护理的发展趋势</a:t>
                </a:r>
                <a:endParaRPr/>
              </a:p>
            </p:txBody>
          </p:sp>
          <p:sp>
            <p:nvSpPr>
              <p:cNvPr id="21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全球化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：护理理念、技术和教育在全球范围内得到传播和发展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：护理工作逐步实现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电子病历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远程护理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等信息化手段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：护理服务更加关注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个体差异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的护理方案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医学护理的核心内容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等信息，为护理干预提供依据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：根据患者评估结果，确定患者的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：针对患者的护理问题，制定并实施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医学护理的重要性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：通过护理干预，帮助患者恢复健康，提高生活质量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：预防疾病和减轻痛苦，减少患者对医疗资源的依赖和医疗费用支出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：提高国民健康水平，促进社会公平和谐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医学护理的核心内容与重要性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医学护理在现代医疗体系中的地位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医学护理在现代医疗体系中的角色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医疗服务的的重要组成部分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：与医疗、康复、预防保健等相互协作，共同构建完整的医疗服务体系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患者健康的守护者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：全程参与患者的治疗和康复过程，关注患者的身心健康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医学护理在现代医疗体系中的发展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：护理学科不断发展，形成完整的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护理国际化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：护理领域国际合作与交流日益密切，推动护理技术和教育的发展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医学护理的基本技能与操作</a:t>
            </a:r>
            <a:endParaRPr/>
          </a:p>
        </p:txBody>
      </p:sp>
      <p:sp>
        <p:nvSpPr>
          <p:cNvPr id="25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5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患者评估的方法与技巧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外在表现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，了解患者的身体状况和心理状况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：通过向患者或家属提问，了解患者的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，如体温、血压等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护理诊断的步骤与技巧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：根据患者评估结果，收集患者的护理相关信息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，分析问题的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：针对患者的护理问题，制定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7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生活护理技能与操作</a:t>
                </a:r>
                <a:endParaRPr/>
              </a:p>
            </p:txBody>
          </p:sp>
          <p:sp>
            <p:nvSpPr>
              <p:cNvPr id="2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：协助患者保持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舒适的居住环境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：根据患者的病情和营养需求，提供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合理的饮食建议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活动与休息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，保证患者充足的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休息和睡眠</a:t>
                </a:r>
                <a:endParaRPr/>
              </a:p>
            </p:txBody>
          </p:sp>
        </p:grpSp>
        <p:grpSp>
          <p:nvGrpSpPr>
            <p:cNvPr id="28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药物治疗技能与操作</a:t>
                </a:r>
                <a:endParaRPr/>
              </a:p>
            </p:txBody>
          </p:sp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药物保管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工作，确保药物安全有效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药物注射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规范的药物注射服务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药物过敏反应处理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，对药物过敏反应进行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</a:t>
                </a:r>
                <a:endParaRPr/>
              </a:p>
            </p:txBody>
          </p:sp>
          <p:sp>
            <p:nvSpPr>
              <p:cNvPr id="28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基本护理技能与操作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：包括患者的基本信息、病情、护理措施、治疗效果等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记录格式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的护理记录表格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：做好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护理记录保管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，确保记录信息的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</p:txBody>
          </p:sp>
          <p:sp>
            <p:nvSpPr>
              <p:cNvPr id="29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护理记录的方法与技巧</a:t>
                </a:r>
                <a:endParaRPr/>
              </a:p>
            </p:txBody>
          </p:sp>
          <p:sp>
            <p:nvSpPr>
              <p:cNvPr id="29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：耐心倾听患者的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需求和诉求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，尊重患者的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的语言，向患者和家属提供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准确的护理信息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等非语言方式，传递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温暖</a:t>
                </a:r>
                <a:endParaRPr/>
              </a:p>
            </p:txBody>
          </p:sp>
          <p:sp>
            <p:nvSpPr>
              <p:cNvPr id="30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沟通技巧与方法</a:t>
                </a:r>
                <a:endParaRPr/>
              </a:p>
            </p:txBody>
          </p:sp>
          <p:sp>
            <p:nvSpPr>
              <p:cNvPr id="30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医学护理的临床实践与应用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内科护理的特点与挑战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疾病种类繁多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病情复杂多变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：需要护理人员具备较强的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综合分析能力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内科护理的临床实践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：密切监测患者的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：协助医生进行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：向患者和家属提供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内科疾病知识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内科护理的临床实践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外科护理的特点与挑战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：需要护理人员具备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功能恢复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生活适应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外科护理的临床实践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，确保患者顺利接受手术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，促进患者康复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外科护理的临床实践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儿科护理的特点与挑战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儿童心理特点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：需要护理人员具备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童心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耐心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，关注儿童的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儿童生长发育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：需要护理人员了解儿童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生长发育规律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个性化护理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儿科护理的临床实践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新生儿护理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：关注新生儿的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生命体征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喂养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儿童疾病护理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：针对儿童疾病，提供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合理的治疗护理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健康教育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老年护理的特点与挑战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老年人生理特点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：需要护理人员了解老年人的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生理变化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老年人心理特点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：需要护理人员关注老年人的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心理健康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心理护理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老年护理的临床实践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老年疾病护理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：针对老年人疾病，提供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合理的治疗护理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健康教育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老年人生活护理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：关注老年人的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日常生活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生活照顾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安全防护</a:t>
            </a:r>
            <a:endParaRPr/>
          </a:p>
        </p:txBody>
      </p: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儿科护理与老年护理的临床实践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https://d.book118.com/478044123102006035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代做医学护理PPT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2024-09-14T12:56:12.678</cp:lastPrinted>
  <dcterms:created xsi:type="dcterms:W3CDTF">2024-09-14T04:56:12Z</dcterms:created>
  <dcterms:modified xsi:type="dcterms:W3CDTF">2024-09-14T04:56:14Z</dcterms:modified>
</cp:coreProperties>
</file>