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9D716-87D0-448E-A6C5-F82FA34E4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02CB8F-6B63-472A-B384-47A2DC50A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E8CE73-4188-49AA-B6DD-9687973B0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AC0AEC-1219-46A3-AECD-6B5C094E7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F4FEBB-DEFF-4DFC-AE05-B2AD8A392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6CF8E8-82F2-4989-A46D-DFEE36E41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DB0D86-1438-4D16-A294-EE16BE310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8813F3-1BF8-4B49-BDDA-57C6586C0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8A1E5F-B85B-4223-A3F7-0A2243C416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77D477-3EF0-4827-B8BA-94CC0CB92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3B46AB-C24F-4870-9227-02F38E337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04502212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道路交通安全教育课件\n## 1.道路交通安全现状及影响因素\n### 1.1当前道路交通安全形势分析\n### 1.2道路交通安全事故的主要原因\n### 1.3道路交通安全的影响因素分析\n## 2.道路交通安全法律法规及标准\n### 2.1道路交通安全法律法规体系\n### 2.2道路交通安全技术标准与规范\n### 2.3道路交通安全法律法规的遵守与执行\n## 3.道路交通安全教育的重要性及目标\n### 3.1道路交通安全教育的重要性\n### 3.2道路交通安全教育目标与要求\n### 3.3道路交通安全教育的实施策略与方法\n## 4.道路交通安全教育的内容与方法\n### 4.1道路交通安全基础知识教育\n### 4.2道路交通安全驾驶技能教育\n### 4.3道路交通安全应急处理教育\n## 5.道路交通安全教育的实践与评估\n### 5.1道路交通安全教育的实践活动\n### 5.2道路交通安全教育的效果评估\n### 5.3道路交通安全教育的持续改进与提高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道路交通安全教育课件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道路交通安全现状及影响因素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5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7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7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交通事故总量持续下降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近年来，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交通事故总量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持续下降，取得了显著的成果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道路交通安全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得到了逐步改善，但仍有待提高</a:t>
                </a:r>
                <a:endParaRPr/>
              </a:p>
            </p:txBody>
          </p:sp>
          <p:sp>
            <p:nvSpPr>
              <p:cNvPr id="17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重大事故时有发生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尽管事故总量下降，但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重大事故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仍时有发生，给人民生命财产带来严重损失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需要引起社会各界的关注和重视</a:t>
                </a:r>
                <a:endParaRPr/>
              </a:p>
            </p:txBody>
          </p:sp>
          <p:sp>
            <p:nvSpPr>
              <p:cNvPr id="18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8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道路交通安全问题依然严峻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当前，道路交通安全问题依然严峻，需要进一步加强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道路交通安全教育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提高驾驶员和行人的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安全意识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遵章守法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意识</a:t>
                </a:r>
                <a:endParaRPr/>
              </a:p>
            </p:txBody>
          </p:sp>
          <p:sp>
            <p:nvSpPr>
              <p:cNvPr id="18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当前道路交通安全形势分析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9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9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驾驶员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操作失误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疲劳驾驶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酒后驾驶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等是导致交通事故的主要原因之一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需要加强驾驶员的培训和教育，提高驾驶员的安全意识和驾驶技能</a:t>
                </a:r>
                <a:endParaRPr/>
              </a:p>
            </p:txBody>
          </p:sp>
          <p:sp>
            <p:nvSpPr>
              <p:cNvPr id="19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驾驶员因素</a:t>
                </a:r>
                <a:endParaRPr/>
              </a:p>
            </p:txBody>
          </p:sp>
        </p:grpSp>
        <p:grpSp>
          <p:nvGrpSpPr>
            <p:cNvPr id="19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车辆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技术状况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等问题也是导致交通事故的重要原因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需要加强对车辆的监管和维护，确保车辆安全性能达标</a:t>
                </a:r>
                <a:endParaRPr/>
              </a:p>
            </p:txBody>
          </p:sp>
          <p:sp>
            <p:nvSpPr>
              <p:cNvPr id="19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车辆因素</a:t>
                </a:r>
                <a:endParaRPr/>
              </a:p>
            </p:txBody>
          </p:sp>
        </p:grpSp>
        <p:grpSp>
          <p:nvGrpSpPr>
            <p:cNvPr id="19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道路条件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交通信号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标志标线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等道路环境因素也是影响道路交通安全的重要因素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需要加强道路基础设施建设和管理，优化道路通行环境</a:t>
                </a:r>
                <a:endParaRPr/>
              </a:p>
            </p:txBody>
          </p:sp>
          <p:sp>
            <p:nvSpPr>
              <p:cNvPr id="19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道路环境因素</a:t>
                </a:r>
                <a:endParaRPr/>
              </a:p>
            </p:txBody>
          </p:sp>
        </p:grpSp>
      </p:grpSp>
      <p:pic>
        <p:nvPicPr>
          <p:cNvPr id="20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0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道路交通安全事故的主要原因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07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08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0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人为因素</a:t>
                </a:r>
                <a:endParaRPr/>
              </a:p>
            </p:txBody>
          </p:sp>
          <p:sp>
            <p:nvSpPr>
              <p:cNvPr id="21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驾驶员的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安全意识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驾驶技能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心理素质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等人为因素对道路交通安全具有重要影响   -需要通过加强教育和培训，提高驾驶员的安全素质</a:t>
                </a:r>
                <a:endParaRPr/>
              </a:p>
            </p:txBody>
          </p:sp>
        </p:grpSp>
        <p:grpSp>
          <p:nvGrpSpPr>
            <p:cNvPr id="211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1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技术因素</a:t>
                </a:r>
                <a:endParaRPr/>
              </a:p>
            </p:txBody>
          </p:sp>
          <p:sp>
            <p:nvSpPr>
              <p:cNvPr id="21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车辆技术状况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道路基础设施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交通信号系统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等技术因素对道路交通安全也有重要影响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需要加强技术研发和投入，提高道路交通安全水平</a:t>
                </a:r>
                <a:endParaRPr/>
              </a:p>
            </p:txBody>
          </p:sp>
        </p:grpSp>
        <p:grpSp>
          <p:nvGrpSpPr>
            <p:cNvPr id="214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1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管理因素</a:t>
                </a:r>
                <a:endParaRPr/>
              </a:p>
            </p:txBody>
          </p:sp>
          <p:sp>
            <p:nvSpPr>
              <p:cNvPr id="21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执法监管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宣传教育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等管理因素对道路交通安全同样具有重要影响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需要加强道路交通安全管理体系建设，提高管理水平</a:t>
                </a:r>
                <a:endParaRPr/>
              </a:p>
            </p:txBody>
          </p:sp>
        </p:grpSp>
      </p:grp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道路交通安全的影响因素分析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9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道路交通安全法律法规及标准</a:t>
            </a:r>
            <a:endParaRPr/>
          </a:p>
        </p:txBody>
      </p:sp>
      <p:sp>
        <p:nvSpPr>
          <p:cNvPr id="220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21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2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2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国家法律法规</a:t>
                </a:r>
                <a:endParaRPr/>
              </a:p>
            </p:txBody>
          </p:sp>
          <p:sp>
            <p:nvSpPr>
              <p:cNvPr id="22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国家制定了一系列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道路交通安全法律法规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，如《道路交通安全法》、《道路交通安全法实施条例》等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这些法律法规是道路交通安全管理的重要依据，需要严格遵守</a:t>
                </a:r>
                <a:endParaRPr/>
              </a:p>
            </p:txBody>
          </p:sp>
        </p:grpSp>
        <p:grpSp>
          <p:nvGrpSpPr>
            <p:cNvPr id="22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2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地方性法规</a:t>
                </a:r>
                <a:endParaRPr/>
              </a:p>
            </p:txBody>
          </p:sp>
          <p:sp>
            <p:nvSpPr>
              <p:cNvPr id="22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各地根据自身实际情况，制定了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地方性道路交通安全法规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这些法规与国家法律法规相配套，共同构成了道路交通安全法律法规体系</a:t>
                </a:r>
                <a:endParaRPr/>
              </a:p>
            </p:txBody>
          </p:sp>
        </p:grpSp>
        <p:grpSp>
          <p:nvGrpSpPr>
            <p:cNvPr id="23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3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部门规章</a:t>
                </a:r>
                <a:endParaRPr/>
              </a:p>
            </p:txBody>
          </p:sp>
          <p:sp>
            <p:nvSpPr>
              <p:cNvPr id="23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交通部、公安部等相关部门制定了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部门规章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，如《机动车驾驶证申领和使用规定》、《道路交通安全违法行为处理程序规定》等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这些规章为道路交通安全管理提供了具体操作指南</a:t>
                </a:r>
                <a:endParaRPr/>
              </a:p>
            </p:txBody>
          </p:sp>
        </p:grpSp>
      </p:grpSp>
      <p:pic>
        <p:nvPicPr>
          <p:cNvPr id="23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道路交通安全法律法规体系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4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4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4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国家技术标准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国家制定了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道路交通安全技术标准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，如《机动车运行安全技术条件》、《道路交通安全标志和标线》等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这些技术标准是评价道路交通安全水平的重要依据，需要严格执行</a:t>
                </a:r>
                <a:endParaRPr/>
              </a:p>
            </p:txBody>
          </p:sp>
          <p:sp>
            <p:nvSpPr>
              <p:cNvPr id="24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行业技术规范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交通、公安等行业主管部门制定了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行业技术规范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，如《交通警察执勤执法规范》、《道路交通安全宣传教育工作规范》等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这些技术规范为道路交通安全管理提供了操作指南</a:t>
                </a:r>
                <a:endParaRPr/>
              </a:p>
            </p:txBody>
          </p:sp>
          <p:sp>
            <p:nvSpPr>
              <p:cNvPr id="24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我国积极参与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国际道路交通安全标准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的制定，如ISO 3888、ISO 9846等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通过引进国际标准，提高我国道路交通安全水平，促进国际交流与合作</a:t>
                </a:r>
                <a:endParaRPr/>
              </a:p>
            </p:txBody>
          </p:sp>
          <p:sp>
            <p:nvSpPr>
              <p:cNvPr id="25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道路交通安全技术标准与规范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5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7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58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59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60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61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加强对道路交通安全法律法规的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宣传教育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，提高公众的法律意识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倡导文明出行，提高驾驶员和行人的遵章守法意识</a:t>
                </a:r>
                <a:endParaRPr/>
              </a:p>
            </p:txBody>
          </p:sp>
          <p:sp>
            <p:nvSpPr>
              <p:cNvPr id="262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宣传教育</a:t>
                </a:r>
                <a:endParaRPr/>
              </a:p>
            </p:txBody>
          </p:sp>
        </p:grpSp>
        <p:grpSp>
          <p:nvGrpSpPr>
            <p:cNvPr id="263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64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执法监管</a:t>
                </a:r>
                <a:endParaRPr/>
              </a:p>
            </p:txBody>
          </p:sp>
          <p:sp>
            <p:nvSpPr>
              <p:cNvPr id="265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加强对道路交通安全法律法规的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执法监管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，严厉打击违法行为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建立健全执法监管机制，提高执法效果</a:t>
                </a:r>
                <a:endParaRPr/>
              </a:p>
            </p:txBody>
          </p:sp>
        </p:grpSp>
        <p:grpSp>
          <p:nvGrpSpPr>
            <p:cNvPr id="266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67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违法处罚</a:t>
                </a:r>
                <a:endParaRPr/>
              </a:p>
            </p:txBody>
          </p:sp>
          <p:sp>
            <p:nvSpPr>
              <p:cNvPr id="268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严格执行道路交通安全法律法规的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违法处罚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规定，加大处罚力度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通过违法处罚，起到震慑作用，减少交通违法行为</a:t>
                </a:r>
                <a:endParaRPr/>
              </a:p>
            </p:txBody>
          </p:sp>
        </p:grpSp>
      </p:grpSp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道路交通安全法律法规的遵守与执行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70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1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2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道路交通安全教育的重要性及目标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3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减少交通事故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通过加强道路交通安全教育，提高驾驶员和行人的安全意识，降低交通事故发生率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道路交通安全教育是预防交通事故的重要手段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保护人民生命财产安全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道路交通安全事关人民生命财产安全，加强道路交通安全教育，有利于保护人民的生命财产安全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提高道路交通安全水平，有利于维护社会稳定和经济发展</a:t>
                </a:r>
                <a:endParaRPr/>
              </a:p>
            </p:txBody>
          </p:sp>
          <p:pic>
            <p:nvPicPr>
              <p:cNvPr id="2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促进交通安全文化建设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道路交通安全教育是交通安全文化建设的重要组成部分，有利于提高公众的交通安全素养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通过加强道路交通安全教育，培育良好的交通安全文化</a:t>
                </a:r>
                <a:endParaRPr/>
              </a:p>
            </p:txBody>
          </p:sp>
          <p:pic>
            <p:nvPicPr>
              <p:cNvPr id="2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道路交通安全教育的重要性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https://d.book118.com/478045022121006037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道路交通安全教育课件</vt:lpstr>
      <vt:lpstr>道路交通安全现状及影响因素</vt:lpstr>
      <vt:lpstr>PowerPoint Presentation</vt:lpstr>
      <vt:lpstr>PowerPoint Presentation</vt:lpstr>
      <vt:lpstr>PowerPoint Presentation</vt:lpstr>
      <vt:lpstr>道路交通安全法律法规及标准</vt:lpstr>
      <vt:lpstr>PowerPoint Presentation</vt:lpstr>
      <vt:lpstr>PowerPoint Presentation</vt:lpstr>
      <vt:lpstr>PowerPoint Presentation</vt:lpstr>
      <vt:lpstr>道路交通安全教育的重要性及目标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2024-09-17T18:16:49.128</cp:lastPrinted>
  <dcterms:created xsi:type="dcterms:W3CDTF">2024-09-17T10:16:49Z</dcterms:created>
  <dcterms:modified xsi:type="dcterms:W3CDTF">2024-09-17T10:16:51Z</dcterms:modified>
</cp:coreProperties>
</file>