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3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44A04-7273-4F1B-B4FC-2C66737B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A4347-F263-47B5-8B71-51BA0DB7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C84E5-6563-4468-8ED5-B975E0B9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56A2B-150B-4556-BEE8-D0988312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73247-F091-48E8-BD5B-75DB81C6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B3A34-8634-4CEE-9534-98055C4B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729E7-C9B6-4103-9E88-15D9DBAB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1F24A-2C78-4764-8502-081D35308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091E0-6EEA-4909-90A5-634C9C4A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9513D-8150-4AE5-ABDA-77DA8883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54C65-6280-4B13-9068-B2B65F22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343" r:id="rId2"/>
    <p:sldLayoutId id="2147500344" r:id="rId3"/>
    <p:sldLayoutId id="2147500345" r:id="rId4"/>
    <p:sldLayoutId id="2147500346" r:id="rId5"/>
    <p:sldLayoutId id="2147500347" r:id="rId6"/>
    <p:sldLayoutId id="2147500348" r:id="rId7"/>
    <p:sldLayoutId id="2147500349" r:id="rId8"/>
    <p:sldLayoutId id="2147500350" r:id="rId9"/>
    <p:sldLayoutId id="2147500351" r:id="rId10"/>
    <p:sldLayoutId id="214750035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5100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小学语文个性阅读教学设计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培养学生的阅读兴趣</a:t>
            </a:r>
            <a:endParaRPr lang="zh-CN" altLang="en-US"/>
          </a:p>
        </p:txBody>
      </p:sp>
      <p:sp>
        <p:nvSpPr>
          <p:cNvPr id="10489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提高学生的阅读能力和阅读水平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培养学生的阅读兴趣和阅读习惯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激发学生对语文学科的兴趣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引导学生主动参与阅读活动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提高学生的阅读理解能力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理解文本内容，掌握文章主旨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拓展阅读视野，提高文学素养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培养阅读兴趣，养成良好阅读习惯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分析人物形象，理解作者情感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https://d.book118.com/478045100074006041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小学语文个性阅读教学设计</vt:lpstr>
      <vt:lpstr>目录</vt:lpstr>
      <vt:lpstr>添加章节标题</vt:lpstr>
      <vt:lpstr>教学目标</vt:lpstr>
      <vt:lpstr>培养学生的阅读兴趣</vt:lpstr>
      <vt:lpstr>提高学生的阅读理解能力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2024-09-20T09:26:42.371</cp:lastPrinted>
  <dcterms:created xsi:type="dcterms:W3CDTF">2024-09-20T01:26:42Z</dcterms:created>
  <dcterms:modified xsi:type="dcterms:W3CDTF">2024-09-20T01:26:44Z</dcterms:modified>
</cp:coreProperties>
</file>