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165A0-0165-4775-841E-71E2D298E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6CD32-837E-47FD-9C97-92CA1A4D3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89B5B-B8BA-49A6-B08C-55B9FA858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3EA9E7-35E4-4AF5-BE13-1F8182BA2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765694-86F8-4C1C-87C3-B8962D1E8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3D1D3C-0660-44C7-8CA3-7E968C041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E757FA-CC3A-4315-901B-5FB8B2CBE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CC4264-CF9C-41F8-93AA-1697222BB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CFEC4E-5AAF-41A8-8C82-1045F7A7F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E325A-DD20-4822-B5C6-82B824292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E5C50-8357-456C-B97E-9F8CEB70B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4604706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:&lt;XXX&gt;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新能源汽车实训教案设计及反思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实训目标与内容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实训方法与步骤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实训反思与改进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实训建议与展望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实训目标与内容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掌握新能源汽车的基本原理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理解新能源汽车的工作原理，包括电池、电机、电控等关键技术。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通过理论讲解和实际操作，使学生能够理解新能源汽车的能量转换、电池管理、电机驱动等基本原理，以及它们在车辆运行中的作用。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掌握新能源汽车的各个组成部分及其功能。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通过实物展示和拆解操作，让学生了解新能源汽车的电池、电机、电控、底盘等主要组成部分，以及它们在车辆整体结构中的位置和作用。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熟悉新能源汽车的构造与组成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了解新能源汽车的优缺点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全面了解新能源汽车的优势与局限性。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通过案例分析和市场调研，让学生了解新能源汽车在环保、节能、性能等方面的优势，以及在续航里程、充电设施等方面的局限性，并探讨其未来发展趋势。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实训方法与步骤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掌握新能源汽车的基本概念、分类、工作原理及特点。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介绍新能源汽车的定义、分类及发展历程，重点讲解电动汽车、混合动力汽车、氢燃料电池汽车等主流新能源汽车的工作原理、技术特点及优缺点。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理论学习：新能源汽车基础知识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掌握新能源汽车的驾驶技巧和维护方法。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指导学员进行新能源汽车的驾驶体验，强调安全驾驶注意事项。同时，教授新能源汽车的日常维护、保养及常见故障排除方法，培养学员的实际操作能力。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实践操作：新能源汽车的驾驶与维护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分析新能源汽车在国内外市场的应用情况和推广策略。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介绍国内外新能源汽车的应用现状，如公共交通、出租车、共享汽车等领域。分析新能源汽车推广的挑战与机遇，探讨政府政策、技术创新、基础设施建设等方面对新能源汽车市场发展的影响。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案例分析：新能源汽车的应用与推广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实训效果评估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https://d.book118.com/478046047063006027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2024-09-05T08:41:09.666</cp:lastPrinted>
  <dcterms:created xsi:type="dcterms:W3CDTF">2024-09-05T00:41:09Z</dcterms:created>
  <dcterms:modified xsi:type="dcterms:W3CDTF">2024-09-05T00:41:11Z</dcterms:modified>
</cp:coreProperties>
</file>