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2E18E-1BFD-4554-A6BC-AB5A8D237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A9A9B-D3AD-478B-A40D-10FD7F9B6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24F29-DC1C-455A-B86E-B6A7AAB5D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DCB91-F5EC-44FE-A705-7CCB49006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5EF8FC-FF8B-4C4A-9948-9B6AF51C7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EA2961-EBE0-4994-8D47-4E3E53F4F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A46FEE-63CB-433F-A63E-53DD80D12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E856C-DB3B-4C0B-A2B3-9B77F502E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1107B-0C38-4B1E-9E51-A974E1AC8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D1581-9323-4D95-A7A8-8C8910AEF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C212A-F3FF-435B-BD82-ABA486562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46077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《星偏光片基础》PPT课件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偏光片简介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星偏光片的特点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星偏光片的制造工艺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星偏光片的市场前景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偏光片简介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偏光片是一种特殊的光学薄膜，能够使特定方向的光线通过，而阻止其他方向的光线通过。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偏光片是一种由聚合物制成的光学薄膜，其表面经过特殊处理，使得光线在经过偏光片时发生偏振。偏光片具有双折射性质，能够使特定方向的光线通过，而阻止其他方向的光线通过。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偏光片的定义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83" r="13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偏光片通过调整入射光的偏振状态，实现光线的定向传输或选择。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当光线经过偏光片时，偏光片会将其分解为两个正交的偏振分量。其中，一个分量被允许通过，而另一个分量被反射或吸收。通过调整偏光片的偏振角度，可以控制哪些光线可以通过偏光片。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偏光片的工作原理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偏光片的应用领域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偏光片广泛应用于显示、摄影、光学仪器等领域。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偏光片具有定向传输光线的特性，因此被广泛应用于显示技术、摄影、光学仪器等领域。在显示技术中，偏光片用于制造液晶显示器（LCD）和有源矩阵有机发光二极体显示器（AMOLED）等显示屏幕。在摄影领域，偏光片用于控制镜头的透射率和色彩平衡。在光学仪器中，偏光片用于提高光学仪器的分辨率和对比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星偏光片的特点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星偏光片具有出色的温度和化学稳定性，能够在各种环境条件下保持性能稳定。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高度稳定性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88" r="1508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高透过率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宽视角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星偏光片具有高透过率，能够减少光能的损失，提高显示和照明设备的效率。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与普通偏光片相比，星偏光片具有更宽的视角，能够提供更广阔的视野和更好的观看体验。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星偏光片的特殊性质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星偏光片与其他偏光片的比较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与其他类型的偏光片相比，星偏光片在光学性能、稳定性和生产成本等方面具有优势。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与普通偏光片相比，星偏光片具有更高的性能和更广泛的应用范围。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星偏光片在液晶显示、3D眼镜、太阳镜等领域具有广泛应用，能够提供更好的显示效果和用户体验。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55" r="1645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星偏光片在各种光学仪器中用作滤光片、反射镜等，能够提高仪器的性能和稳定性。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光学仪器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292" r="17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星偏光片的高透过率和宽视角特性使其在照明设备中具有广泛应用，能够提供均匀、舒适的照明效果。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星偏光片的应用优势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星偏光片的制造工艺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https://d.book118.com/478046077046006034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2024-09-12T16:58:51.801</cp:lastPrinted>
  <dcterms:created xsi:type="dcterms:W3CDTF">2024-09-12T08:58:51Z</dcterms:created>
  <dcterms:modified xsi:type="dcterms:W3CDTF">2024-09-12T08:58:53Z</dcterms:modified>
</cp:coreProperties>
</file>