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52E38-F6A6-4875-B6E4-60B94F66E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9D1E6-1892-4628-ADC0-D011AA037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853B90-CC43-4E17-AD42-593D166C2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02F06E-FC86-490A-9B21-9533B532F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670344-093E-4659-8A70-B362E3521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623BFC-1759-4F9D-BAB2-6B9B0EE5F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E4EF61-8023-417D-8A8A-6324F01B6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EAED91-3AA0-40C2-BDF4-8ECBC9D34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83B5A8-6BC9-4F69-B7B1-6061FC41E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FFAA7-3286-486E-A651-D9E027E71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12846-AA08-4D8E-80FD-FD4D6CA1B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46077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电脑怎么做护理查房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电脑护理查房的目的和意义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电脑护理查房的准备工作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电脑护理查房的实施步骤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电脑护理查房的注意事项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电脑护理查房的后续工作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电脑护理查房的目的和意义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通过电脑护理查房系统，医生可以全面了解患者的病情状况，包括病史、检查结果、用药情况等，为制定治疗方案提供依据。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电脑护理查房有助于规范医疗流程，提高医疗质量和安全性。通过电子化记录和数据分析，医生能够及时发现并纠正诊疗过程中的问题，减少医疗差错。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电脑护理查房系统为医生和患者提供了更加便捷的沟通渠道。医生可以通过系统向患者详细解释病情、治疗方案和注意事项，提高患者对医疗过程的了解和信任度。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电脑护理查房系统可以自动化处理大量数据和信息，减轻医生的工作负担，提高工作效率。医生可以将更多精力用于关注患者的病情和治疗方案，提高诊疗效果。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加强医患沟通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582" r="2158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电脑护理查房有助于保障患者的知情权和隐私权。通过电子化记录和加密技术，患者的医疗信息得到更加安全的管理和保护。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电脑护理查房是医疗信息化发展的重要组成部分。通过推广和应用电脑护理查房系统，可以推动医疗行业的数字化转型，提高整体医疗水平。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促进医疗信息化发展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电脑护理查房系统可以实现医疗资源的共享和优化配置。通过数据分析和管理，医院可以更加合理地分配医疗资源和人力，提高医疗服务的覆盖面和可及性。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优化医疗资源配置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电脑护理查房的准备工作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合理安排时间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选择一个适合所有参与人员的查房时间，确保大家都能准时参加。同时，要选择一个安静、整洁、适合讨论的查房地点，以便于大家集中精力进行讨论。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9605" r="960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明确参与人员范围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根据查房的目的和内容，确定参与人员范围，包括护士长、责任护士、护理员等。同时，要确保参与人员具有一定的专业知识和经验，以便于更好地进行讨论和交流。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确定参与人员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总结词：准备充分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详细描述：根据查房的主题和目的，准备相关的资料和设备，如电脑、投影仪、护理记录等。同时，要确保设备能够正常使用，以便于更好地进行演示和讨论。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准备相关资料和设备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电脑护理查房的实施步骤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979" r="149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针对电脑硬件、软件及网络安全进行全面检查。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确保电脑正常运行，及时发现并解决潜在问题，提高护理工作效率。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确定查房主题和目标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https://d.book118.com/478046077116006034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2024-09-13T06:45:43.491</cp:lastPrinted>
  <dcterms:created xsi:type="dcterms:W3CDTF">2024-09-12T22:45:43Z</dcterms:created>
  <dcterms:modified xsi:type="dcterms:W3CDTF">2024-09-12T22:45:45Z</dcterms:modified>
</cp:coreProperties>
</file>