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B4D4B-0BC9-4719-B21E-723DCAAB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1CF4A-C56F-4935-8803-2DB601BB0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3E410-B12B-44D5-8784-1D387E7B1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A6610-2E4D-41DD-B135-6EC78BE46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931C7-0FE6-48AE-A0E1-FA5A82ED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BC346-385E-4335-9AB4-E83ECA3D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EC9C8-41E9-4319-9EBC-9862868BE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D67AB-EA85-456E-8CD0-20E8E2F6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D03CB-545D-4C3F-A92F-989362FD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D14FD-C346-46C5-9AD5-2B41FC33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11A6-41B1-4CC3-99A8-EEC4E4E1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0015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航空物流组织与管理\n## 1.航空物流概述与发展趋势\n### 1.1航空物流的定义与特点\n### 1.2航空物流的发展历程\n### 1.3航空物流行业的发展趋势\n## 2.航空物流的组织架构与模式\n### 2.1航空物流的组织架构分析\n### 2.2航空物流的业务模式比较\n### 2.3航空物流的组织模式创新\n## 3.航空物流的运营管理与优化\n### 3.1航空物流的运营流程管理\n### 3.2航空物流的成本控制与优化\n### 3.3航空物流的服务质量提升\n## 4.航空物流的信息系统与技术应用\n### 4.1航空物流的信息系统架构\n### 4.2航空物流的信息技术应用\n### 4.3航空物流的数字化转型与发展\n## 5.航空物流的法律法规与标准化\n### 5.1航空物流的法律法规体系\n### 5.2航空物流的标准化建设\n### 5.3航空物流的合规与风险管理\n## 6.航空物流的人才培养与队伍建设\n### 6.1航空物流的人才需求分析\n### 6.2航空物流的人才培养模式\n### 6.3航空物流的队伍建设与激励机制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航空物流组织与管理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航空物流概述与发展趋势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航空物流的定义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以航空器为运输工具，实现货物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快速、安全、高效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地运输和配送的物流活动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涉及货物的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运输、仓储、装卸、搬运、包装、信息处理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等环节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航空物流的特点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运输速度快，覆盖范围广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运输成本高，但适合高价值货物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时间敏感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安全性要求高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的货物具有独特优势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20世纪初，航空物流起源于邮件和包裹运输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随着航空运输技术的发展，航空物流逐渐成为一种重要的货物运输方式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二战后，航空物流进入快速发展阶段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随着全球经济一体化和贸易的快速发展，航空物流市场需求不断扩大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国际快递巨头如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DHL、FedEx、UPS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等纷纷进入航空物流市场，推动行业发展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21世纪初，航空物流面临全球化竞争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航空物流市场竞争加剧，企业需要不断提升服务质量和效率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电子商务的兴起为航空物流带来新的发展机遇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航空运输业的可持续发展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航空公司需要关注环境保护，提高燃油效率，降低运营成本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航空物流园区和机场的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绿色物流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建设将逐步推进</a:t>
                </a:r>
                <a:endParaRPr/>
              </a:p>
            </p:txBody>
          </p:sp>
          <p:sp>
            <p:nvSpPr>
              <p:cNvPr id="2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信息化和智能化技术的应用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航空物流企业将加大信息化投入，提升物流管理水平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人工智能、大数据、物联网等技术将助力航空物流智能化发展</a:t>
                </a:r>
                <a:endParaRPr/>
              </a:p>
            </p:txBody>
          </p:sp>
          <p:sp>
            <p:nvSpPr>
              <p:cNvPr id="2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跨境电商带动航空物流市场增长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跨境电商的快速发展将推动航空物流市场需求持续增长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航空物流企业需要加强与跨境电商平台的合作，提升服务质量和效率</a:t>
                </a:r>
                <a:endParaRPr/>
              </a:p>
            </p:txBody>
          </p:sp>
          <p:sp>
            <p:nvSpPr>
              <p:cNvPr id="2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航空物流行业的发展趋势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航空物流的组织架构与模式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负责航空器的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运营、维修、管理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拥有强大的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服务网络</a:t>
                </a:r>
                <a:endParaRPr/>
              </a:p>
            </p:txBody>
          </p:sp>
          <p:sp>
            <p:nvSpPr>
              <p:cNvPr id="28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</a:t>
                </a:r>
                <a:endParaRPr/>
              </a:p>
            </p:txBody>
          </p:sp>
        </p:grpSp>
        <p:grpSp>
          <p:nvGrpSpPr>
            <p:cNvPr id="28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航空物流企业</a:t>
                </a:r>
                <a:endParaRPr/>
              </a:p>
            </p:txBody>
          </p:sp>
          <p:sp>
            <p:nvSpPr>
              <p:cNvPr id="28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负责货物的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运输、仓储、装卸、搬运、包装、信息处理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与航空公司合作，实现货物的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快速、安全、高效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</a:t>
                </a:r>
                <a:endParaRPr/>
              </a:p>
            </p:txBody>
          </p:sp>
        </p:grpSp>
        <p:grpSp>
          <p:nvGrpSpPr>
            <p:cNvPr id="28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航空物流园区</a:t>
                </a:r>
                <a:endParaRPr/>
              </a:p>
            </p:txBody>
          </p:sp>
          <p:sp>
            <p:nvSpPr>
              <p:cNvPr id="28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综合物流服务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，促进航空物流产业链的集聚发展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为航空公司和航空物流企业提供了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的平台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航空物流的组织架构分析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航空公司利用客运航班的腹舱资源进行货物运输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批量小、时间紧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的货物</a:t>
                </a:r>
                <a:endParaRPr/>
              </a:p>
            </p:txBody>
          </p:sp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客运航班带货</a:t>
                </a:r>
                <a:endParaRPr/>
              </a:p>
            </p:txBody>
          </p:sp>
        </p:grpSp>
        <p:grpSp>
          <p:nvGrpSpPr>
            <p:cNvPr id="29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航空公司使用全货机进行货物运输，运力大，速度快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高价值、时间敏感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的货物</a:t>
                </a:r>
                <a:endParaRPr/>
              </a:p>
            </p:txBody>
          </p:sp>
          <p:sp>
            <p:nvSpPr>
              <p:cNvPr id="30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全货机运输</a:t>
                </a:r>
                <a:endParaRPr/>
              </a:p>
            </p:txBody>
          </p:sp>
          <p:sp>
            <p:nvSpPr>
              <p:cNvPr id="30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航空物流企业通过快递网络进行货物运输，服务速度快，效率高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个性化、多样化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的货物需求</a:t>
                </a:r>
                <a:endParaRPr/>
              </a:p>
            </p:txBody>
          </p:sp>
          <p:sp>
            <p:nvSpPr>
              <p:cNvPr id="30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快递业务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航空物流的业务模式比较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结合航空运输和地面运输的优势，实现货物的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无缝运输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提高运输效率，降低运输成本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空地联运</a:t>
                </a:r>
                <a:endParaRPr/>
              </a:p>
            </p:txBody>
          </p:sp>
        </p:grpSp>
        <p:grpSp>
          <p:nvGrpSpPr>
            <p:cNvPr id="3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结合航空、铁路、公路等多种运输方式，实现货物的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适应不同货物运输需求，提高物流服务质量</a:t>
                </a:r>
                <a:endParaRPr/>
              </a:p>
            </p:txBody>
          </p:sp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多式联运</a:t>
                </a:r>
                <a:endParaRPr/>
              </a:p>
            </p:txBody>
          </p:sp>
        </p:grpSp>
        <p:grpSp>
          <p:nvGrpSpPr>
            <p:cNvPr id="3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利用航空物流园区的资源共享平台，实现企业间的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协作与共享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降低物流成本，提高资源利用效率</a:t>
                </a:r>
                <a:endParaRPr/>
              </a:p>
            </p:txBody>
          </p:sp>
          <p:sp>
            <p:nvSpPr>
              <p:cNvPr id="3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共享物流</a:t>
                </a:r>
                <a:endParaRPr/>
              </a:p>
            </p:txBody>
          </p:sp>
        </p:grpSp>
      </p:grpSp>
      <p:pic>
        <p:nvPicPr>
          <p:cNvPr id="3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航空物流的组织模式创新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航空物流的运营管理与优化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航空物流的运营流程管理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货物收运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接收货物，进行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货物检查、称重、分类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为客户提供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便捷、高效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的货物收运服务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货物存储与搬运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合理安排货物存储，确保货物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安全、完好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提高货物的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，降低搬运成本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货物装卸与运输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采用专业的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装卸设备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，确保货物装卸安全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合理调配运输资源，实现货物的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快速、安全、高效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成本分析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对航空物流各环节的成本进行全面分析，找出成本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关键点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为成本控制提供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数据支持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成本控制策略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采取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预算管理、成本核算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等方法，控制成本支出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资源利用率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，降低运营成本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成本优化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优化运输线路、航班时刻等资源，提高运输效率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先进技术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，降低人力、物力成本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航空物流的成本控制与优化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服务质量标准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制定航空物流服务质量标准，明确服务质量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为客户提供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标准化、规范化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的服务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服务质量监控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建立服务质量监控体系，对航空物流服务质量进行全面监控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改进与优化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关注客户满意度，收集客户反馈，持续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提高客户满意度，提升企业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品牌形象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航空物流的服务质量提升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https://d.book118.com/478050015003006040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航空物流组织与管理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2024-09-18T02:30:52.415</cp:lastPrinted>
  <dcterms:created xsi:type="dcterms:W3CDTF">2024-09-17T18:30:52Z</dcterms:created>
  <dcterms:modified xsi:type="dcterms:W3CDTF">2024-09-17T18:30:54Z</dcterms:modified>
</cp:coreProperties>
</file>