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EDA6A-3732-40B9-B430-AE9D6C660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D964A-E0A7-456A-9186-EE3D1A66D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2F3C0-FA67-4FFF-84D3-73EF78BA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8263B-A638-4616-B230-BDACB7EE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5454C-ED78-4F01-B316-9CE41B0FB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EB37C1-CC43-469C-A308-F965E87C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7CBE8-1189-41E1-8B16-1BE898D60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82992-289D-4610-9E8F-5220F5EB2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24F96-9C00-4C91-9ECA-696DCBB2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B0F9B-0763-4E8D-932A-7137EE97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D45DB-AE85-4F78-BEF0-68903A64F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0037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房地产社会实践心得体会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近年来，随着城市化进程加速和居民收入水平提高，房地产市场持续繁荣，成为国民经济的重要支柱产业。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社会关注度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房地产市场的发展与居民生活息息相关，房价、房屋质量、土地政策等问题一直是社会关注的热点。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个人兴趣与专业背景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个人对房地产市场有浓厚兴趣，希望通过社会实践了解房地产行业的实际运作情况。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了解房地产市场现状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通过实践深入了解当前房地产市场的运行状况、政策环境和发展趋势。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将所学理论知识应用于实际工作中，提升专业素养和实践能力。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与业内人士建立联系，拓展人脉资源，为未来的职业发展打下基础。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通过实践了解社会问题，培养关注民生、服务社会的责任感。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了解当地房地产市场的发展状况、房价水平、供需关系等。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参与房地产市场调研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参观不同类型的房地产项目，包括住宅、商业和工业地产等。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实地考察房地产项目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了解房地产项目的开发流程、销售策略和市场定位等。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与房地产开发商和销售人员进行交流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了解购房和租房的流程，以及相关法律法规和注意事项。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参与房地产交易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实践内容概述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房地产市场调研数据难以获取。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通过多种渠道收集数据，包括政府部门、房地产网站、专业机构等，并对数据进行整理和分析。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实地考察房地产项目时遇到安全问题。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实践中的挑战与解决方案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与当地房地产开发商或销售人员联系，并选择合适的考察时间和地点，确保安全。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与房地产开发商和销售人员的交流存在障碍。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提前了解房地产项目的相关信息，并准备好问题清单，以便更好地了解项目情况。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05" r="282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参与房地产交易时遇到法律问题。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咨询专业律师或房地产经纪人，了解相关法律法规和注意事项，确保交易合法有效。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当前房地产市场供需关系较为紧张，一方面是城市化进程中人口流动带来的需求增长，另一方面是土地供应和房地产项目开发受限。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房地产市场供需关系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房地产价格水平受多种因素影响，包括地段、房屋类型、配套设施等，同时不同城市和地区的价格水平也存在差异。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政府对房地产市场的调控政策对市场发展有重要影响，包括土地政策、金融政策、税收政策等。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https://d.book118.com/478050037021006042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2024-09-21T03:32:51.570</cp:lastPrinted>
  <dcterms:created xsi:type="dcterms:W3CDTF">2024-09-20T19:32:51Z</dcterms:created>
  <dcterms:modified xsi:type="dcterms:W3CDTF">2024-09-20T19:32:53Z</dcterms:modified>
</cp:coreProperties>
</file>