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9144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12AA7-1775-4313-9D81-A05B23AF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6CDDB-9C9D-45C7-A1B8-7866E72C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143AE-E419-4C1E-92FF-8799C3A26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E64C4-2E93-4A58-886D-EBFC52FFE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79B409-A352-4400-BEB8-E7E94C2C9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29D00-36CF-4308-9112-2F368AF68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76FE2-F02F-40F5-A084-D09E6455B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CAB26-A78C-46B4-A5F2-9E4373C9C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728F5-C369-49F0-8E0A-5AB33D2EE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8289D-D2EE-479E-81A3-F66631BFF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DCACB-0F69-4093-A0CD-248EB5241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1782127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2471737" y="2698750"/>
            <a:ext cx="2557938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4286" y="1609725"/>
            <a:ext cx="2535078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3891915" y="1579880"/>
            <a:ext cx="4623435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 sz="5400"/>
              <a:t>单击此处</a:t>
            </a:r>
            <a:br>
              <a:rPr lang="zh-CN" altLang="en-US" sz="5400"/>
            </a:br>
            <a:r>
              <a:rPr lang="zh-CN" altLang="en-US" sz="5400"/>
              <a:t>添加文档标题</a:t>
            </a:r>
            <a:endParaRPr lang="zh-CN" altLang="en-US" sz="5400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4562951" y="4084955"/>
            <a:ext cx="3952398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sz="1800">
                <a:sym typeface="+mn-ea"/>
              </a:rPr>
              <a:t>单击此处添加文档副标题</a:t>
            </a:r>
            <a:endParaRPr sz="1800"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6460807" y="504000"/>
            <a:ext cx="20573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050">
                <a:sym typeface="+mn-ea"/>
              </a:rPr>
              <a:t>公司名占位符</a:t>
            </a:r>
            <a:endParaRPr sz="1050"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6460807" y="5061400"/>
            <a:ext cx="20574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 sz="1050">
                <a:sym typeface="+mn-ea"/>
              </a:rPr>
              <a:t>署名占位符</a:t>
            </a:r>
            <a:endParaRPr sz="1050"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685800" y="1009650"/>
            <a:ext cx="7830026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638175" y="1009650"/>
            <a:ext cx="1197292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4853804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636746" y="639445"/>
            <a:ext cx="1697355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sz="1050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sz="1050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9144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626268" y="6220460"/>
            <a:ext cx="2159793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日期时间占位符</a:t>
            </a:r>
            <a:endParaRPr sz="1350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278508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0" y="2324472"/>
            <a:ext cx="1228447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00175" y="1542415"/>
            <a:ext cx="1406842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00175" y="2626360"/>
            <a:ext cx="1406842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副标题</a:t>
            </a:r>
            <a:endParaRPr lang="zh-CN" altLang="en-US" sz="1800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3464058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8654891" y="0"/>
            <a:ext cx="490061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8565832" y="1270"/>
            <a:ext cx="581025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621030" y="2859405"/>
            <a:ext cx="5456396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 sz="4050"/>
              <a:t>单击此处添加章节标题</a:t>
            </a:r>
            <a:endParaRPr lang="zh-CN" altLang="en-US" sz="4050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21030" y="4119480"/>
            <a:ext cx="6858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sz="1800">
                <a:sym typeface="+mn-ea"/>
              </a:rPr>
              <a:t>单击此处编辑母版文本样式</a:t>
            </a:r>
            <a:endParaRPr sz="1800"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12457" y="1813560"/>
            <a:ext cx="2319337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 sz="4950">
                <a:sym typeface="+mn-ea"/>
              </a:rPr>
              <a:t>节编号</a:t>
            </a:r>
            <a:endParaRPr sz="4950"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3072594" y="2321243"/>
            <a:ext cx="2591752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4425315" y="2684145"/>
            <a:ext cx="3255168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4927282" y="213995"/>
            <a:ext cx="4216717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7401401" y="611505"/>
            <a:ext cx="174117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7357586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4110037" y="2698750"/>
            <a:ext cx="2557938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6608921" y="1609725"/>
            <a:ext cx="2535078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4285774" y="1070610"/>
            <a:ext cx="485394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628650" y="1744980"/>
            <a:ext cx="3293268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 sz="5400"/>
              <a:t>感谢观看</a:t>
            </a:r>
            <a:endParaRPr lang="zh-CN" altLang="en-US" sz="5400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628650" y="3567430"/>
            <a:ext cx="416242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z="4950"/>
              <a:t>THANK YOU</a:t>
            </a:r>
            <a:endParaRPr lang="en-US" altLang="zh-CN" sz="4950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6548410" y="504000"/>
            <a:ext cx="19928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 sz="1050">
                <a:sym typeface="+mn-ea"/>
              </a:rPr>
              <a:t>公司名占位符</a:t>
            </a:r>
            <a:endParaRPr sz="1050"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685800" y="1009650"/>
            <a:ext cx="7830026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638175" y="1009650"/>
            <a:ext cx="1197292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636746" y="639445"/>
            <a:ext cx="1697355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sz="1050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sz="1050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9144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635824" y="4895982"/>
            <a:ext cx="1271146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684371" y="1212215"/>
            <a:ext cx="7830026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636746" y="1212215"/>
            <a:ext cx="613886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8469630" y="0"/>
            <a:ext cx="67437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8347234" y="1905"/>
            <a:ext cx="799623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229" r:id="rId2"/>
    <p:sldLayoutId id="2147491230" r:id="rId3"/>
    <p:sldLayoutId id="2147491231" r:id="rId4"/>
    <p:sldLayoutId id="2147491232" r:id="rId5"/>
    <p:sldLayoutId id="2147491233" r:id="rId6"/>
    <p:sldLayoutId id="2147491234" r:id="rId7"/>
    <p:sldLayoutId id="2147491235" r:id="rId8"/>
    <p:sldLayoutId id="2147491236" r:id="rId9"/>
    <p:sldLayoutId id="2147491237" r:id="rId10"/>
    <p:sldLayoutId id="214749123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2121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构建高效执行力的团队绩效激励计划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87500" lnSpcReduction="20000"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4112418" y="1562100"/>
            <a:ext cx="823912" cy="53101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5354955" y="1664017"/>
            <a:ext cx="3219926" cy="3452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8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18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4225766" y="2194560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4112418" y="2374582"/>
            <a:ext cx="823912" cy="53101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5354955" y="2459831"/>
            <a:ext cx="3219926" cy="6224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800" b="1">
                <a:solidFill>
                  <a:schemeClr val="tx1"/>
                </a:solidFill>
                <a:latin typeface="+mj-ea"/>
                <a:ea typeface="+mj-ea"/>
              </a:rPr>
              <a:t>团队绩效激励计划的背景和意义</a:t>
            </a:r>
            <a:endParaRPr lang="en-US" altLang="zh-CN" sz="18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4225766" y="2990373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4112418" y="3170396"/>
            <a:ext cx="823912" cy="53101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5354955" y="3238976"/>
            <a:ext cx="3219926" cy="3452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800" b="1">
                <a:solidFill>
                  <a:schemeClr val="tx1"/>
                </a:solidFill>
                <a:latin typeface="+mj-ea"/>
                <a:ea typeface="+mj-ea"/>
              </a:rPr>
              <a:t>制定绩效激励计划的步骤</a:t>
            </a:r>
            <a:endParaRPr lang="en-US" altLang="zh-CN" sz="18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4225766" y="3769518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4112418" y="3949541"/>
            <a:ext cx="823912" cy="53101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5354955" y="4001928"/>
            <a:ext cx="3219926" cy="3452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800" b="1">
                <a:solidFill>
                  <a:schemeClr val="tx1"/>
                </a:solidFill>
                <a:latin typeface="+mj-ea"/>
                <a:ea typeface="+mj-ea"/>
              </a:rPr>
              <a:t>绩效激励计划的实施与管理</a:t>
            </a:r>
            <a:endParaRPr lang="en-US" altLang="zh-CN" sz="18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4225766" y="4531995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4112418" y="4712017"/>
            <a:ext cx="823912" cy="530066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5354955" y="4764405"/>
            <a:ext cx="3219926" cy="3452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800" b="1">
                <a:solidFill>
                  <a:schemeClr val="tx1"/>
                </a:solidFill>
                <a:latin typeface="+mj-ea"/>
                <a:ea typeface="+mj-ea"/>
              </a:rPr>
              <a:t>绩效激励计划的评估与优化</a:t>
            </a:r>
            <a:endParaRPr lang="en-US" altLang="zh-CN" sz="18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4225766" y="5294471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6268" y="2229802"/>
            <a:ext cx="1457801" cy="723901"/>
          </a:xfrm>
        </p:spPr>
        <p:txBody>
          <a:bodyPr/>
          <a:lstStyle/>
          <a:p>
            <a:r>
              <a:rPr lang="en-US" altLang="zh-CN" sz="4950"/>
              <a:t>01</a:t>
            </a:r>
            <a:endParaRPr lang="en-US" altLang="zh-CN" sz="4950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6268" y="2229802"/>
            <a:ext cx="1457801" cy="723901"/>
          </a:xfrm>
        </p:spPr>
        <p:txBody>
          <a:bodyPr/>
          <a:lstStyle/>
          <a:p>
            <a:r>
              <a:rPr lang="en-US" altLang="zh-CN" sz="4950"/>
              <a:t>02</a:t>
            </a:r>
            <a:endParaRPr lang="en-US" altLang="zh-CN" sz="4950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团队绩效激励计划的背景和意义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当前团队绩效管理的挑战</a:t>
            </a:r>
            <a:endParaRPr lang="zh-CN" altLang="en-US"/>
          </a:p>
        </p:txBody>
      </p:sp>
      <p:sp>
        <p:nvSpPr>
          <p:cNvPr id="1049050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绩效评估体系不完善，存在主观性和片面性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员工激励不足，缺乏工作动力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团队沟通不畅，协作能力差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员工职业发展受限，缺乏成长机会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绩效激励计划的目的和重要性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087845" y="3931118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087845" y="3824455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1512049" y="3824944"/>
            <a:ext cx="63899" cy="1064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1539449" y="3939435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增强员工的归属感和忠诚度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087845" y="1987701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087845" y="1880550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1512049" y="1881039"/>
            <a:ext cx="63899" cy="1064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1539449" y="1990148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提高员工的工作积极性和主动性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087845" y="2959410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087845" y="2852258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1512049" y="2853236"/>
            <a:ext cx="63899" cy="1064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1539449" y="2967727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促进团队整体绩效的提升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087845" y="4903315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087845" y="4796163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1512049" y="4796653"/>
            <a:ext cx="63899" cy="1064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1539449" y="4911144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为企业长远发展提供有力保障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https://d.book118.com/478052121111006035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+中文标题</vt:lpstr>
      <vt:lpstr>Calibri Light</vt:lpstr>
      <vt:lpstr>Office Theme</vt:lpstr>
      <vt:lpstr>构建高效执行力的团队绩效激励计划</vt:lpstr>
      <vt:lpstr>目录</vt:lpstr>
      <vt:lpstr>单击此处添加章节标题</vt:lpstr>
      <vt:lpstr>团队绩效激励计划的背景和意义</vt:lpstr>
      <vt:lpstr>当前团队绩效管理的挑战</vt:lpstr>
      <vt:lpstr>绩效激励计划的目的和重要性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2024-09-14T15:37:32.158</cp:lastPrinted>
  <dcterms:created xsi:type="dcterms:W3CDTF">2024-09-14T07:37:32Z</dcterms:created>
  <dcterms:modified xsi:type="dcterms:W3CDTF">2024-09-14T07:37:34Z</dcterms:modified>
</cp:coreProperties>
</file>