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5B6AC-15D4-41CF-AF0F-F81436980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D8520-5D45-4F5C-AD22-45D423682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66ABB-A695-4036-A2FB-4891FA3A2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6724CB-4AD2-46FE-92ED-24089A184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DBE21B-2832-4496-867D-A409AF023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7F088B-485F-4163-8342-1846AB553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9C2AA8-E1CD-4B1C-94C8-D205C0D82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AC770-1DA1-4820-9035-B571E4A7A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F64C7D-18EB-4B7C-8C91-6F1EB969D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366AD-4E5E-4875-A34E-636796661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6EB7E-47A6-4173-A3B4-062BB0399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5213603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企业网络营销现状调研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企业网络营销概述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企业网络营销现状分析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企业网络营销挑战与解决方案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企业网络营销案例研究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企业网络营销未来展望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企业网络营销概述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企业网络营销是指利用互联网平台和数字化技术，开展营销活动、推广品牌和销售产品的一种营销方式。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网络营销具有全球性、交互性、实时性、个性化等特点，能够实现精准定位、高效传播和低成本高回报。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网络营销为企业提供了新的销售渠道，突破了传统销售方式的局限，能够覆盖更广泛的潜在客户。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50" r="13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通过网络营销，企业可以快速提升品牌知名度，扩大品牌影响力，树立企业形象。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网络营销的推广成本相对较低，企业可以通过数据分析实现精准投放，提高营销效果。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网络营销的历史与发展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网络营销起源于20世纪90年代初的电子邮件营销，随着互联网的普及和技术的不断发展，逐渐演变为多种形式的数字化营销。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从电子邮件营销、搜索引擎优化（SEO）、社交媒体营销到移动营销、内容营销等多元化发展，网络营销不断演变和创新。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随着人工智能、大数据、物联网等新技术的广泛应用，网络营销将更加智能化、个性化、精准化，为企业带来更多商业机会和价值。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企业网络营销现状分析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企业应明确自身产品的目标市场，根据目标市场的特点制定相应的网络营销策略。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在网络营销中，企业应突出自身产品的独特性和差异化，以吸引消费者的关注。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强化品牌意识，通过品牌故事、品牌形象等方式提升品牌知名度和美誉度。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通过优化网站结构和内容，提高网站在搜索引擎中的排名，增加流量和转化率。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利用数据分析工具对用户行为、流量来源等进行深入挖掘，为企业决策提供支持。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利用社交媒体平台进行内容推广和用户互动，提高品牌曝光度和用户粘性。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网络营销工具与技术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投资回报率（ROI）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评估网络营销活动的投入产出比，以判断营销活动的经济价值。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流量指标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通过分析网站流量数据，了解用户访问情况，包括访问量、访问时长、跳出率等。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转化指标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关注用户从访问到转化的过程，包括转化率、购买率等，以衡量营销活动的效果。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企业网络营销挑战与解决方案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https://d.book118.com/478052136036006036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2024-09-15T11:16:45.833</cp:lastPrinted>
  <dcterms:created xsi:type="dcterms:W3CDTF">2024-09-15T03:16:45Z</dcterms:created>
  <dcterms:modified xsi:type="dcterms:W3CDTF">2024-09-15T03:16:47Z</dcterms:modified>
</cp:coreProperties>
</file>