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61E0E-F128-48A4-98F6-A63EB00B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D7615-9007-45F1-9E0A-7C2B6814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936C7-1D39-4CCE-A78B-D0C4E734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4271B-C4AB-4861-BDE9-AEB1C011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5B7D1-6034-46BA-A27E-387C9475A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3D626-0882-489D-8B8B-6CF596A07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3E608-008D-44FD-8FFD-A8DFCAA9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D09B8-13A8-4151-829F-765FFD91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2CA16-F3BB-4F0D-93AF-6C57420D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44C9-2E67-4E46-A9B3-D59C090B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EA446-C540-4369-9A1D-2029EF7A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304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禁止的行为\n## 1.法律禁止行为的基本概念与分类\n### 1.1法律禁止行为的定义与性质\n### 1.2法律禁止行为的主要类型\n### 1.3法律禁止行为与其他违法行为的区分\n## 2.法律禁止行为的具体表现\n### 2.1刑事法律禁止的行为\n### 2.2民事法律禁止的行为\n### 2.3行政法律禁止的行为\n## 3.法律禁止行为的法律责任\n### 3.1违法行为的法律责任概述\n### 3.2法律禁止行为的民事法律责任\n### 3.3法律禁止行为的刑事法律责任\n## 4.法律禁止行为的预防与治理\n### 4.1法律禁止行为预防的重要性\n### 4.2法律禁止行为预防的途径与方法\n### 4.3法律禁止行为的治理策略与措施\n## 5.法律禁止行为与个人权益保护\n### 5.1个人权益保护的意义\n### 5.2法律禁止行为对个人权益的侵害\n### 5.3个人权益保护的措施与方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法律禁止的行为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法律禁止行为的基本概念与分类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法律禁止行为的定义与性质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法律禁止行为是指违反法律规定的行为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行为人具有故意或者过失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行为侵犯了他人的合法权益或者国家、社会公共利益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行为依法应当受到法律制裁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法律禁止行为的性质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具有一定的社会危害性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侵犯了他人的合法权益或者国家、社会公共利益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依法应当受到法律制裁</a:t>
                </a:r>
                <a:endParaRPr/>
              </a:p>
            </p:txBody>
          </p:sp>
          <p:pic>
            <p:nvPicPr>
              <p:cNvPr id="1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刑事法律禁止的行为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犯罪行为，如盗窃、抢劫、强奸等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违法行为，如吸毒、酗酒等</a:t>
                </a:r>
                <a:endParaRPr/>
              </a:p>
            </p:txBody>
          </p:sp>
          <p:sp>
            <p:nvSpPr>
              <p:cNvPr id="1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民事法律禁止的行为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侵权行为，如侵犯他人人身权、财产权等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不履行合同义务的行为，如拖欠货款、违约等</a:t>
                </a:r>
                <a:endParaRPr/>
              </a:p>
            </p:txBody>
          </p:sp>
          <p:sp>
            <p:nvSpPr>
              <p:cNvPr id="1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行政法律禁止的行为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违法行为，如违反行政法规、规章等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不履行行政义务的行为，如不按时纳税、违章建筑等</a:t>
                </a:r>
                <a:endParaRPr/>
              </a:p>
            </p:txBody>
          </p:sp>
          <p:sp>
            <p:nvSpPr>
              <p:cNvPr id="1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法律禁止行为的主要类型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与合法行为的区分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法律禁止行为是违反法律规定的行为，而合法行为是符合法律规定的行为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法律禁止行为侵犯了他人的合法权益或者国家、社会公共利益，而合法行为则不会侵犯他人的合法权益或者国家、社会公共利益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与一般违法行为的区分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法律禁止行为是违法行为的一种，而一般违法行为是指不具有严重社会危害性的违法行为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法律禁止行为依法应当受到法律制裁，而一般违法行为的法律制裁相对较轻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法律禁止行为与其他违法行为的区分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法律禁止行为的具体表现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犯罪行为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盗窃、抢劫、强奸、故意杀人等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诈骗、敲诈勒索、走私、贩卖毒品等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吸毒、酗酒、赌博等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非法制造、贩卖枪支、弹药等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刑事法律禁止的行为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民事法律禁止的行为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侵权行为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侵犯他人人身权，如名誉权、肖像权、隐私权等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侵犯他人财产权，如侵占、挪用、损坏等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不履行合同义务的行为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拖欠货款、违约、不履行担保责任等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侵犯消费者合法权益，如虚假宣传、欺诈销售等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行政法律禁止的行为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违法行为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违反行政法规、规章等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破坏公共设施、污染环境等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不履行行政义务的行为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不按时纳税、违章建筑、非法占用土地等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不履行行政许可、行政处罚等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法律禁止行为的法律责任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法律责任是指行为人因违反法律规定而应当承担的法律后果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法律责任的种类包括行政责任、民事责任、刑事责任等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法律责任的承担方式包括行政处罚、民事赔偿、刑事处罚等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违法行为的法律责任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违法行为应当依法受到法律制裁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违法行为给他人造成损害的，应当依法承担民事责任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违法行为构成犯罪的，应当依法承担刑事责任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违法行为的法律责任概述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https://d.book118.com/478053040121006037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法律禁止的行为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2024-09-17T18:18:00.942</cp:lastPrinted>
  <dcterms:created xsi:type="dcterms:W3CDTF">2024-09-17T10:18:00Z</dcterms:created>
  <dcterms:modified xsi:type="dcterms:W3CDTF">2024-09-17T10:18:02Z</dcterms:modified>
</cp:coreProperties>
</file>