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3280F0-8047-49BA-9FFF-049510BDA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EC15B7-683A-4511-B941-BCE550774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EEBA8D-9509-463A-91E1-4ECA5A447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3AB4DF-AED4-40F4-A714-A2577CF5A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EA81B7-2C7A-4C1D-90D3-CF07D2341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F2CB71-EFEC-49AD-954A-03B87187D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40DBD8-4835-4F5E-A841-F53D16488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E16E77-1A92-4354-A939-80CD86790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DC8A24-0E06-411C-B188-ED97F0312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57CD34-510E-42DB-916B-C64E21BA5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A54EED-8BA2-4EDB-BC4F-5BD0D6D1F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54025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人工智能在智能操控中的应用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人工智能技术在智能操控中应用现状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面临挑战及问题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智能化时代来临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随着科技的快速发展，人工智能已经逐渐渗透到各个领域，智能操控作为人工智能的重要应用之一，正在改变着人们的生活方式。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提高生产效率和生活品质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智能操控技术的广泛应用，不仅提高了生产效率，降低了人力成本，还为人们的生活带来了便捷和舒适。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人工智能技术的进步为智能操控提供了强大的技术支持，使得智能操控系统能够更加智能化、自主化地运行。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人工智能技术推动智能操控发展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智能操控作为人工智能的重要应用领域之一，其发展水平直接影响着人工智能技术的整体应用效果。通过智能操控技术的应用，可以实现对各种设备和系统的智能化控制，提高生产效率和生活品质。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智能操控是人工智能的重要应用领域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人工智能与智能操控关系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人工智能技术在智能操控中应用现状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强化学习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通过与环境的交互学习最优决策策略，如机器人控制、游戏AI等。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监督学习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通过训练数据学习模型，实现对未知数据的预测和分类，如图像识别、语音识别等。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无监督学习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从大量无标签数据中学习数据的内在结构和特征，如聚类、降维等。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机器学习技术应用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在图像处理领域取得显著成果，如目标检测、图像分割等。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卷积神经网络（CNN）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适用于处理序列数据，如语音识别、自然语言处理等。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循环神经网络（RNN）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生成逼真的图像、音频等，为创作和设计提供无限可能。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生成对抗网络（GAN）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深度学习技术应用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对文本进行分词、词性标注等基本处理。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词法分析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研究句子中词语之间的结构关系，如依存句法分析、短语结构分析等。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句法分析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分析文本中词语、短语和句子的含义，如情感分析、问答系统等。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语义理解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自然语言处理技术应用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智能家居系统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语音控制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通过智能音箱等设备，用户可以使用语音指令控制家居设备，如打开灯光、调节温度等。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自动化场景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智能家居系统可以学习用户的生活习惯，自动设置合适的家居环境，如晚上自动关灯、早上自动拉开窗帘等。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远程控制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通过手机APP或互联网，用户可以远程控制家中的设备，随时查看家居状态并进行调整。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路径规划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根据感知到的环境信息，自动驾驶汽车可以规划出合适的行驶路径，避开障碍物并遵守交通规则。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控制与执行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自动驾驶汽车通过控制系统和执行器实现车辆的加速、减速、转向等操作，确保车辆按照规划路径安全行驶。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环境感知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自动驾驶汽车利用激光雷达、摄像头等传感器感知周围环境，识别道路、车辆、行人等障碍物。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自动驾驶汽车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https://d.book118.com/478054025035006025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2024-09-01T19:30:43.286</cp:lastPrinted>
  <dcterms:created xsi:type="dcterms:W3CDTF">2024-09-01T11:30:43Z</dcterms:created>
  <dcterms:modified xsi:type="dcterms:W3CDTF">2024-09-01T11:30:45Z</dcterms:modified>
</cp:coreProperties>
</file>