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5BACA8-5CDB-4DBF-BCD4-4735550B9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62020A-D8AE-4451-AAA8-2922F8B1C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256B99-ACAA-4126-87E0-78E3F34FD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8053BE-17FE-4407-8029-9ADF1584F9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072E80-0664-4E56-A65B-7164294550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E10A77-05FB-47DA-8692-4D33FE71DC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EC419F-A992-4F01-96F7-B818C40734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B498B0-40EA-48C8-8F63-C44356B6B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FE827-CD9C-49DA-8953-A5B1A41B11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449B7E-D9E8-4417-B13B-648AE07D0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26DF9-F3F0-42BD-9866-805D37D58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54122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操作规程编制说明</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汇报人：AA</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编制背景与目的</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操作规程核心内容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编制过程与方法</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与旧版操作规程的差异与改进</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实施计划与培训安排</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编制背景与目的</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行业规范需求</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随着行业的发展，对操作规范的要求越来越高，需要统一的标准来指导操作。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安全保障要求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操作规程对于保障生产安全、防止事故发生具有重要作用。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提高工作效率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通过规范的操作流程，可以提高工作效率，降低操作难度。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8447" b="844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提高工作效率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通过优化操作流程，提高工作效率，降低生产成本。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规范操作流程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通过编制操作规程，明确每一步操作的步骤、要求和注意事项，使操作更加规范化。</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保障生产安全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通过规范的操作流程，减少操作过程中的安全隐患，保障生产安全。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适用人员</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本操作规程适用于所有相关操作人员，包括新员工和转岗员工。</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适用场景</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本操作规程适用于正常生产过程中的常规操作以及异常情况下的应急处理。</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适用设备</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本操作规程适用于指定的设备或系统操作。</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操作规程核心内容</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确认操作人员资质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确保操作人员具备相应技能和知识，熟悉设备操作和维护流程。</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检查设备状态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在操作前对设备进行全面检查，确保设备处于良好状态，符合安全运行要求。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准备相关工具和材料</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根据操作需要，提前准备好必要的工具和材料，确保操作过程顺利进行。</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操作前准备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严格按照操作规程进行操作</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遵守设备操作规程，按照规定的步骤和顺序进行操作，不得随意更改或省略。</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注意操作过程中的安全事项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在操作过程中，要时刻关注安全状况，注意防止意外事故的发生。</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做好操作记录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对操作过程中的重要步骤和关键数据进行详细记录，以便后续分析和追溯。</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操作步骤与规范</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检查设备运行状态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在操作完成后，对设备进行全面检查，确保设备正常运行，无异常状况。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清理操作现场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及时清理操作现场，保持环境整洁，确保不会对后续操作造成不良影响。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做好设备维护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根据设备维护要求，定期对设备进行维护保养，确保设备长期稳定运行。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操作后检查与维护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编制过程与方法</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审定发布</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经过多次修改完善后，提交给上级主管部门审定，审定通过后正式发布。</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征求意见</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将初稿发送给相关部门和专家征求意见，并根据反馈进行修改完善。</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编写初稿</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根据收集的资料，按照规定的格式和要求编写操作规程初稿。</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明确编制目的和范围</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确定操作规程的适用对象、使用范围及编制目的。</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收集相关资料</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收集设备、工艺、安全等方面的技术资料，以及国家和行业的相关标准、规范。</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采用标准化的编写方法</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参照国家和行业的相关标准、规范，采用标准化的编写方法，确保操作规程的规范性和统一性。</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结合实际情况</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在编写过程中，充分考虑企业的实际情况和特点，确保操作规程的实用性和可操作性。</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采用图表辅助说明</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在操作规程中，采用流程图、示意图等图表辅助说明，使内容更加直观易懂。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编制方法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https://d.book118.com/478054122011006033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2024-09-10T20:13:55.215</cp:lastPrinted>
  <dcterms:created xsi:type="dcterms:W3CDTF">2024-09-10T12:13:55Z</dcterms:created>
  <dcterms:modified xsi:type="dcterms:W3CDTF">2024-09-10T12:13:57Z</dcterms:modified>
</cp:coreProperties>
</file>