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9D419C-C7C2-43ED-85EA-AD89E7216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A6C67C-46C4-4660-B181-5FF563D845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6ED207-98D5-4960-AE09-29BFCC73A3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D04277-37E7-459F-B9FE-FEED4D07A8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7DFD6D1-6206-453A-A871-DE42AE22D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366F77-F035-4A9B-893A-6D8489E70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1C4381-BC70-48C6-A1AF-20A7FFDF47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A853A6-28EB-455D-B0D5-6BD80C849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2F9CE0-2DBA-46AE-BEA9-0983CA2580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1F4C27-F481-43C4-B277-8BB76FFD5C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B80980-E2A0-4923-BABC-D7CA044969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805414106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天津公考面试分析报告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面试基本情况概述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面试题目类型及难度分析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考生表现及得分情况统计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面试中存在的问题及改进建议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优秀考生案例展示与启示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天津公考面试趋势预测与建议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面试基本情况概述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2023年4月15日至4月17日，每天上午9:00至12:00，下午14:00至17:00。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天津市人才服务中心（地址：天津市河西区友谊北路29号）。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面试时间与地点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面试地点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面试时间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一般由5-7名考官组成，包括用人单位代表、人事考试机构工作人员以及专家学者等。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评分标准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主要根据考生的综合表现进行评分，包括仪表仪态、言语表达、心理素质、应变能力、综合分析能力等方面。具体评分细则因国家或地区而异，但一般都遵循公平、公正、客观的原则。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面试官组成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面试官及评分标准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进入考场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按照抽签顺序，考生依次进入考场进行面试。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报到抽签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考生需提前到达面试地点报到，并进行抽签确定面试顺序。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候考备考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考生在候考室等待面试，期间可以复习备考。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答题环节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考生需回答面试官提出的问题，一般包括个人情况介绍、专业知识测试、案例分析等。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退场等候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面试结束后，考生离开考场，在指定区域等候成绩公布。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面试流程与环节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年龄分布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考生年龄跨度较大，从20多岁的应届毕业生到40多岁的中年人都有参与。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学历背景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大部分考生具有本科及以上学历，其中不乏硕士、博士等高学历人才。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专业背景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考生专业背景丰富多样，涵盖文学、理学、工学、医学等多个领域。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工作经历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部分考生具有丰富的工作经历和实践经验，而应届毕业生则缺乏实际工作经验。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考生群体特征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面试题目类型及难度分析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应急应变类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这类题目考察考生在突发情况下的应变能力和处理问题的能力。例如，面对突发事件如何迅速做出决策、在紧急情况下如何协调资源等。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综合分析类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这类题目要求考生对某一社会现象或政策进行深入分析，提出自己的观点和看法。例如，对某一政策的评价、对社会热点的分析等。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组织管理类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这类题目考察考生的组织协调能力和计划安排能力。例如，组织一次活动的流程设计、处理突发事件的应急管理等。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人际关系处理类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这类题目要求考生处理与同事、领导、群众等之间的人际关系问题，展现沟通能力和情商。例如，处理同事间的矛盾、与领导沟通工作问题等。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题目类型分布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整体难度适中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天津公考面试题目整体上难度适中，既有基础知识的考察，也有对考生综合能力的检验。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部分题目难度较大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部分综合分析类和应急应变类题目难度较大，需要考生具备较高的思维水平和应变能力。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知识点覆盖广泛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题目涉及的知识点较为广泛，包括政治、经济、社会、文化等多个领域，要求考生具备较全面的知识储备。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难度评估与比较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政治理论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涉及国内外重大事件、社会热点问题等。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时事政治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法律法规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公共管理知识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包括公共行政、公共政策、公共服务等方面的知识。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包括马克思主义基本原理、中国特色社会主义理论体系等。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主要考察考生对宪法、行政法等基本法律知识的掌握情况。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知识点覆盖范围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近年来，天津公考面试中出现了越来越多的创新性题型，如情景模拟、角色扮演等，旨在更全面地考察考生的综合素质和应变能力。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创新题型不断涌现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创新性题目往往结合工作实际，通过模拟真实场景或情境，考察考生在实际工作中可能遇到的问题及其处理方式。例如，给出一项具体的工作任务或情境，要求考生提出解决方案或应对策略。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注重实际工作能力考察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创新性题目解读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考生表现及得分情况统计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539110" y="1500306"/>
            <a:ext cx="4453160" cy="44531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27317" y="1652939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本次天津公考面试共有XX名考生参加，整体表现平稳，大部分考生能够流利表达自己的观点，展现出一定的专业素养和应变能力。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5303897" y="1500306"/>
            <a:ext cx="1289643" cy="4453160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827317" y="3205107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面试过程中，考生们普遍表现出较高的政治素质和职业道德，能够积极回应问题，展现出良好的工作态度和团队协作精神。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27317" y="4795486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在面试内容方面，考生们对相关政策法规、业务知识掌握较为扎实，能够结合实际情况进行分析和解决问题。</a:t>
            </a:r>
          </a:p>
        </p:txBody>
      </p:sp>
      <p:sp>
        <p:nvSpPr>
          <p:cNvPr id="7" name="Freeform 7"/>
          <p:cNvSpPr/>
          <p:nvPr/>
        </p:nvSpPr>
        <p:spPr>
          <a:xfrm>
            <a:off x="5682324" y="1976969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751818" y="3549091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738407" y="5059127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整体表现概述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高分考生特点分析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高分考生通常具备较强的语言表达能力和逻辑思维能力，能够清晰、准确地阐述自己的观点和看法。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他们通常对相关政策法规有深入的了解和认识，能够结合实际情况进行灵活运用。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此外，高分考生还表现出较高的应变能力和创新能力，能够在面对复杂问题时迅速找到解决方案。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低分考生问题剖析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低分考生往往存在语言表达不清、思维逻辑混乱等问题，导致评委难以理解其观点和看法。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部分低分考生对相关政策法规掌握不够扎实，容易出现理解偏差或误用情况。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此外，一些低分考生在面试过程中表现出紧张、不自信等情绪问题，影响了其正常发挥和表现。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https://d.book118.com/478054141065006044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2024-09-24T15:29:47.874</cp:lastPrinted>
  <dcterms:created xsi:type="dcterms:W3CDTF">2024-09-24T07:29:47Z</dcterms:created>
  <dcterms:modified xsi:type="dcterms:W3CDTF">2024-09-24T07:29:49Z</dcterms:modified>
</cp:coreProperties>
</file>