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37023-0C7F-4015-AF6A-30C0E671E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5C979-13BB-40ED-AEB7-E4F1B9033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6C1B4-9413-4D2D-9BA5-26DADF2DC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30C82-8970-44E9-86E7-8E75B1550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7F3A6F-781F-4978-B054-B5BC46ADB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A2A9DD-BF97-4599-985C-E32E4912A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74F069-81AC-47E8-B2FA-6B91BF973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B653F1-00A5-4B54-9D00-B835AE87C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F96ED-8E36-4F78-9E6F-198B5DFCC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C0B7D-FF3B-4659-8BD6-29DEF6196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03119-2311-4847-8239-36C66E006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064" r:id="rId2"/>
    <p:sldLayoutId id="2147487065" r:id="rId3"/>
    <p:sldLayoutId id="2147487066" r:id="rId4"/>
    <p:sldLayoutId id="2147487067" r:id="rId5"/>
    <p:sldLayoutId id="2147487068" r:id="rId6"/>
    <p:sldLayoutId id="2147487069" r:id="rId7"/>
    <p:sldLayoutId id="2147487070" r:id="rId8"/>
    <p:sldLayoutId id="2147487071" r:id="rId9"/>
    <p:sldLayoutId id="2147487072" r:id="rId10"/>
    <p:sldLayoutId id="214748707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22" Type="http://schemas.openxmlformats.org/officeDocument/2006/relationships/tags" Target="../tags/tag186.xml" /><Relationship Id="rId23" Type="http://schemas.openxmlformats.org/officeDocument/2006/relationships/tags" Target="../tags/tag187.xml" /><Relationship Id="rId24" Type="http://schemas.openxmlformats.org/officeDocument/2006/relationships/tags" Target="../tags/tag188.xml" /><Relationship Id="rId25" Type="http://schemas.openxmlformats.org/officeDocument/2006/relationships/tags" Target="../tags/tag189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5505606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人教版教学课件湖南省湘潭市获奖课件DNA分子的结构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 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课件的基本信息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课件的主要内容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课件的教学设计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课件的创新与特色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课件的反思与展望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课件的基本信息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课件名称</a:t>
            </a:r>
            <a:endParaRPr lang="zh-CN" altLang="en-US"/>
          </a:p>
        </p:txBody>
      </p:sp>
      <p:sp>
        <p:nvSpPr>
          <p:cNvPr id="104887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8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课件适用年级：高中生物学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8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84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课件制作时间：2023年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88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课件制作团队：湖南省湘潭市生物教研组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94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96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人教版教学课件湖南省湘潭市获奖课件DNA分子的结构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00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课件类型：生物科学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06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8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课件内容：DNA分子的结构、功能、应用等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课件作者</a:t>
            </a:r>
            <a:endParaRPr lang="zh-CN" altLang="en-US"/>
          </a:p>
        </p:txBody>
      </p:sp>
      <p:sp>
        <p:nvSpPr>
          <p:cNvPr id="104894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姓名：张华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5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职称：高级教师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5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学校：湘潭市第一中学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获奖情况：湖南省教学课件大赛一等奖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课件获奖情况</a:t>
            </a:r>
            <a:endParaRPr lang="zh-CN" altLang="en-US"/>
          </a:p>
        </p:txBody>
      </p:sp>
      <p:sp>
        <p:nvSpPr>
          <p:cNvPr id="10490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获奖时间：2023年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获奖单位：湖南省湘潭市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获奖理由：课件内容丰富，讲解清晰，易于理解，深受学生喜爱。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获奖级别：省级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课件的主要内容</a:t>
            </a:r>
            <a:endParaRPr lang="zh-CN" altLang="en-US"/>
          </a:p>
        </p:txBody>
      </p:sp>
      <p:sp>
        <p:nvSpPr>
          <p:cNvPr id="104907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DNA分子结构的主要特点</a:t>
            </a:r>
            <a:endParaRPr lang="zh-CN" altLang="en-US"/>
          </a:p>
        </p:txBody>
      </p:sp>
      <p:sp>
        <p:nvSpPr>
          <p:cNvPr id="104910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双螺旋结构：DNA分子由两条反向平行的链组成，形成双螺旋结构。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碱基配对：DNA分子中的碱基按照A-T、C-G的配对原则进行配对。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遗传信息：DNA分子中包含遗传信息，这些信息通过碱基序列的形式存在。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稳定性：DNA分子具有较高的稳定性，能够抵抗各种环境因素的破坏。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DNA分子结构的研究历程</a:t>
            </a:r>
            <a:endParaRPr lang="zh-CN" altLang="en-US"/>
          </a:p>
        </p:txBody>
      </p:sp>
      <p:sp>
        <p:nvSpPr>
          <p:cNvPr id="1049144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1950年，沃森和克里克提出DNA双螺旋结构模型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1970年代，DNA重组技术诞生，开启了分子生物学的新时代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1953年，沃森和克里克发表DNA双螺旋结构论文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1980年代，DNA测序技术诞生，推动了基因组学的发展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1962年，沃森、克里克和威尔金斯获得诺贝尔生理学或医学奖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2000年代，人类基因组计划完成，标志着基因组学进入新时代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DNA分子结构在教学中的应用</a:t>
            </a:r>
            <a:endParaRPr lang="zh-CN" altLang="en-US"/>
          </a:p>
        </p:txBody>
      </p:sp>
      <p:sp>
        <p:nvSpPr>
          <p:cNvPr id="104922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帮助学生理解DNA分子的基本结构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帮助学生掌握DNA分子的复制、转录和翻译过程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帮助学生了解DNA分子在遗传、变异和进化中的作用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帮助学生理解DNA分子在生物技术中的应用，如基因工程、基因诊断和基因治疗等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DNA分子结构与生物遗传信息的传递</a:t>
            </a:r>
            <a:endParaRPr lang="zh-CN" altLang="en-US"/>
          </a:p>
        </p:txBody>
      </p:sp>
      <p:sp>
        <p:nvSpPr>
          <p:cNvPr id="1049284" name="矩形: 圆角 23"/>
          <p:cNvSpPr/>
          <p:nvPr>
            <p:custDataLst>
              <p:tags r:id="rId2"/>
            </p:custDataLst>
          </p:nvPr>
        </p:nvSpPr>
        <p:spPr>
          <a:xfrm>
            <a:off x="838200" y="1501742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286" name="矩形: 圆角 24"/>
          <p:cNvSpPr/>
          <p:nvPr>
            <p:custDataLst>
              <p:tags r:id="rId3"/>
            </p:custDataLst>
          </p:nvPr>
        </p:nvSpPr>
        <p:spPr>
          <a:xfrm>
            <a:off x="966654" y="1630805"/>
            <a:ext cx="1645216" cy="44868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4"/>
            </p:custDataLst>
          </p:nvPr>
        </p:nvSpPr>
        <p:spPr>
          <a:xfrm>
            <a:off x="966654" y="2037475"/>
            <a:ext cx="5037985" cy="909779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DNA分子的结构：双螺旋结构，由两条反向平行的链组成，每条链由四种核苷酸组成。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90" name="矩形: 圆角 31"/>
          <p:cNvSpPr/>
          <p:nvPr>
            <p:custDataLst>
              <p:tags r:id="rId5"/>
            </p:custDataLst>
          </p:nvPr>
        </p:nvSpPr>
        <p:spPr>
          <a:xfrm>
            <a:off x="838200" y="3048064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292" name="矩形: 圆角 32"/>
          <p:cNvSpPr/>
          <p:nvPr>
            <p:custDataLst>
              <p:tags r:id="rId6"/>
            </p:custDataLst>
          </p:nvPr>
        </p:nvSpPr>
        <p:spPr>
          <a:xfrm>
            <a:off x="966654" y="3177127"/>
            <a:ext cx="1645216" cy="44868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294" name="正文"/>
          <p:cNvSpPr txBox="1"/>
          <p:nvPr>
            <p:custDataLst>
              <p:tags r:id="rId7"/>
            </p:custDataLst>
          </p:nvPr>
        </p:nvSpPr>
        <p:spPr>
          <a:xfrm>
            <a:off x="966654" y="3583798"/>
            <a:ext cx="5037985" cy="909779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DNA复制：DNA双螺旋解开，每条链作为模板，合成新的DNA分子。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96" name="矩形: 圆角 35"/>
          <p:cNvSpPr/>
          <p:nvPr>
            <p:custDataLst>
              <p:tags r:id="rId8"/>
            </p:custDataLst>
          </p:nvPr>
        </p:nvSpPr>
        <p:spPr>
          <a:xfrm>
            <a:off x="838200" y="4594995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298" name="矩形: 圆角 36"/>
          <p:cNvSpPr/>
          <p:nvPr>
            <p:custDataLst>
              <p:tags r:id="rId9"/>
            </p:custDataLst>
          </p:nvPr>
        </p:nvSpPr>
        <p:spPr>
          <a:xfrm>
            <a:off x="966654" y="4724058"/>
            <a:ext cx="1644946" cy="44867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300" name="正文"/>
          <p:cNvSpPr txBox="1"/>
          <p:nvPr>
            <p:custDataLst>
              <p:tags r:id="rId10"/>
            </p:custDataLst>
          </p:nvPr>
        </p:nvSpPr>
        <p:spPr>
          <a:xfrm>
            <a:off x="966654" y="5130729"/>
            <a:ext cx="5037723" cy="909530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翻译：RNA分子作为模板，合成蛋白质分子。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02" name="矩形: 圆角 48"/>
          <p:cNvSpPr/>
          <p:nvPr>
            <p:custDataLst>
              <p:tags r:id="rId11"/>
            </p:custDataLst>
          </p:nvPr>
        </p:nvSpPr>
        <p:spPr>
          <a:xfrm>
            <a:off x="6188231" y="1501742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304" name="矩形: 圆角 49"/>
          <p:cNvSpPr/>
          <p:nvPr>
            <p:custDataLst>
              <p:tags r:id="rId12"/>
            </p:custDataLst>
          </p:nvPr>
        </p:nvSpPr>
        <p:spPr>
          <a:xfrm>
            <a:off x="6316686" y="1630805"/>
            <a:ext cx="1645216" cy="44868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306" name="正文"/>
          <p:cNvSpPr txBox="1"/>
          <p:nvPr>
            <p:custDataLst>
              <p:tags r:id="rId13"/>
            </p:custDataLst>
          </p:nvPr>
        </p:nvSpPr>
        <p:spPr>
          <a:xfrm>
            <a:off x="6316686" y="2037475"/>
            <a:ext cx="5037985" cy="909779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遗传信息的传递：DNA通过复制、转录和翻译过程，将遗传信息传递给下一代。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08" name="矩形: 圆角 45"/>
          <p:cNvSpPr/>
          <p:nvPr>
            <p:custDataLst>
              <p:tags r:id="rId14"/>
            </p:custDataLst>
          </p:nvPr>
        </p:nvSpPr>
        <p:spPr>
          <a:xfrm>
            <a:off x="6188231" y="3048064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310" name="矩形: 圆角 46"/>
          <p:cNvSpPr/>
          <p:nvPr>
            <p:custDataLst>
              <p:tags r:id="rId15"/>
            </p:custDataLst>
          </p:nvPr>
        </p:nvSpPr>
        <p:spPr>
          <a:xfrm>
            <a:off x="6316686" y="3177127"/>
            <a:ext cx="1644946" cy="44867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312" name="正文"/>
          <p:cNvSpPr txBox="1"/>
          <p:nvPr>
            <p:custDataLst>
              <p:tags r:id="rId16"/>
            </p:custDataLst>
          </p:nvPr>
        </p:nvSpPr>
        <p:spPr>
          <a:xfrm>
            <a:off x="6316686" y="3583798"/>
            <a:ext cx="5037723" cy="909530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转录：DNA的一条链作为模板，合成RNA分子。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14" name="矩形: 圆角 35"/>
          <p:cNvSpPr/>
          <p:nvPr>
            <p:custDataLst>
              <p:tags r:id="rId17"/>
            </p:custDataLst>
          </p:nvPr>
        </p:nvSpPr>
        <p:spPr>
          <a:xfrm>
            <a:off x="6188231" y="4594995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316" name="矩形: 圆角 36"/>
          <p:cNvSpPr/>
          <p:nvPr>
            <p:custDataLst>
              <p:tags r:id="rId18"/>
            </p:custDataLst>
          </p:nvPr>
        </p:nvSpPr>
        <p:spPr>
          <a:xfrm>
            <a:off x="6316686" y="4724058"/>
            <a:ext cx="1644946" cy="44867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318" name="正文"/>
          <p:cNvSpPr txBox="1"/>
          <p:nvPr>
            <p:custDataLst>
              <p:tags r:id="rId19"/>
            </p:custDataLst>
          </p:nvPr>
        </p:nvSpPr>
        <p:spPr>
          <a:xfrm>
            <a:off x="6316686" y="5130729"/>
            <a:ext cx="5037723" cy="909530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遗传信息的传递过程：DNA复制、转录和翻译，将遗传信息传递给下一代，实现生物遗传信息的传递。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课件的教学设计</a:t>
            </a:r>
            <a:endParaRPr lang="zh-CN" altLang="en-US"/>
          </a:p>
        </p:txBody>
      </p:sp>
      <p:sp>
        <p:nvSpPr>
          <p:cNvPr id="104935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教学目标设计</a:t>
            </a:r>
            <a:endParaRPr lang="zh-CN" altLang="en-US"/>
          </a:p>
        </p:txBody>
      </p:sp>
      <p:sp>
        <p:nvSpPr>
          <p:cNvPr id="104937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使学生了解DNA分子的基本结构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使学生掌握DNA分子的复制、转录和翻译过程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培养学生对生物学的兴趣和探索精神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提高学生的科学素养和实践能力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https://d.book118.com/478055056060006023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6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6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6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1_1"/>
  <p:tag name="KSO_WM_UNIT_INDEX" val="1_1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6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6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6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3_1"/>
  <p:tag name="KSO_WM_UNIT_INDEX" val="1_3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6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5_1"/>
  <p:tag name="KSO_WM_UNIT_INDEX" val="1_5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6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6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5_1"/>
  <p:tag name="KSO_WM_UNIT_INDEX" val="1_5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6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6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6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2_1"/>
  <p:tag name="KSO_WM_UNIT_INDEX" val="1_2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6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6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6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4_1"/>
  <p:tag name="KSO_WM_UNIT_INDEX" val="1_4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6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6_1"/>
  <p:tag name="KSO_WM_UNIT_INDEX" val="1_6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6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6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6_1"/>
  <p:tag name="KSO_WM_UNIT_INDEX" val="1_6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宋体</vt:lpstr>
      <vt:lpstr>Wingdings</vt:lpstr>
      <vt:lpstr>Office Theme</vt:lpstr>
      <vt:lpstr>人教版教学课件湖南省湘潭市获奖课件DNA分子的结构</vt:lpstr>
      <vt:lpstr>目录</vt:lpstr>
      <vt:lpstr>添加章节标题</vt:lpstr>
      <vt:lpstr>课件的基本信息</vt:lpstr>
      <vt:lpstr>课件名称</vt:lpstr>
      <vt:lpstr>课件作者</vt:lpstr>
      <vt:lpstr>课件获奖情况</vt:lpstr>
      <vt:lpstr>课件的主要内容</vt:lpstr>
      <vt:lpstr>DNA分子结构的主要特点</vt:lpstr>
      <vt:lpstr>DNA分子结构的研究历程</vt:lpstr>
      <vt:lpstr>DNA分子结构在教学中的应用</vt:lpstr>
      <vt:lpstr>DNA分子结构与生物遗传信息的传递</vt:lpstr>
      <vt:lpstr>课件的教学设计</vt:lpstr>
      <vt:lpstr>教学目标设计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2024-08-30T00:19:02.462</cp:lastPrinted>
  <dcterms:created xsi:type="dcterms:W3CDTF">2024-08-29T16:19:02Z</dcterms:created>
  <dcterms:modified xsi:type="dcterms:W3CDTF">2024-08-29T16:19:04Z</dcterms:modified>
</cp:coreProperties>
</file>