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82A62-3FFE-45A0-B5CB-F858C88D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B5762-F58A-4AA7-9755-48C31B4E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F0D05-DB48-4ADE-8D09-8C1475DE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31232-2A1D-44F1-8FAC-4E26E2C8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AC0EE0-BA24-4EB6-B946-37CBDB50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161A7-595E-497D-BAF4-8A000D0A2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3E95C-200F-413D-9216-C290ACFE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C23DE-825C-420E-80E2-1D754A7A8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6B591-EF51-4734-A5B1-F9F0C622F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4F0AB-87BF-46EE-BC9B-BD54C47F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55E62-E64A-4932-B6FB-8B0DF16D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5065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心梗护理查房PPT课件2020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心梗护理查房的目的和意义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心梗的病理生理及临床表现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心梗患者的护理评估与诊断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心梗患者的护理措施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心梗患者的健康教育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心梗患者的康复护理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通过查房了解患者的心梗病情状况，包括症状、体征、检查结果等，为后续治疗和护理提供依据。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根据患者的具体情况，制定个性化的护理计划，包括病情监测、生活护理、心理支持等方面。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通过查房发现护理过程中的问题，及时调整护理措施，提高护理效果和患者满意度。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查房过程中，医护人员可以就患者病情和治疗方案进行交流，促进医护合作，提高医疗质量。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通过定期的护理查房，可以及时发现患者的病情变化和潜在风险，采取相应的处理措施，保障患者的生命安全。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通过查房了解患者的实际情况，调整护理措施，提高护理效果，促进患者的康复。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查房过程中，医护人员可以相互学习和交流，提升自身的专业水平和综合素质。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查房为医护人员与患者及其家属提供了交流的机会，有助于增强医患之间的信任和理解。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心梗的病理生理及临床表现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9" r="34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冠状动脉粥样硬化导致血管狭窄，血流受阻。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冠状动脉内血栓形成，完全或部分阻塞血管。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心肌缺血导致心肌细胞死亡。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心肌缺血持续时间较长，心肌细胞死亡导致心肌梗死。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动脉粥样硬化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心肌缺血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心肌梗死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典型的心绞痛，可放射至左肩、左臂、下颌等部位。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室性心律失常、房室传导阻滞等。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活动或休息时出现呼吸困难，严重时可出现端坐呼吸。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心肌梗死导致心脏收缩功能降低，血压下降。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心梗患者的护理评估与诊断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了解患者的基本情况，包括年龄、性别、病史等，以便更好地制定护理计划。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评估症状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评估体征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评估心理状况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观察患者是否有心梗的症状，如胸痛、呼吸困难、心悸等，以便及时采取措施。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测量患者生命体征，如血压、心率、呼吸等，以了解患者的身体状况。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了解患者的心理状况，如是否有焦虑、抑郁等情绪问题，以便给予适当的心理支持。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心电图检查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心电图是诊断心梗的重要手段，通过心电图可以发现心肌缺血和梗死的表现。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冠状动脉造影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通过冠状动脉造影可以了解冠状动脉的狭窄程度和阻塞情况，是诊断心梗的金标准。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心肌酶学检查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通过检测心肌酶的活性，可以确定心肌损伤的程度和范围。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其他检查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根据患者的具体情况，医生还可能会进行其他相关检查，如超声心动图、核素心肌显像等。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https://d.book118.com/478055065140006024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2024-09-01T08:06:29.280</cp:lastPrinted>
  <dcterms:created xsi:type="dcterms:W3CDTF">2024-09-01T00:06:29Z</dcterms:created>
  <dcterms:modified xsi:type="dcterms:W3CDTF">2024-09-01T00:06:31Z</dcterms:modified>
</cp:coreProperties>
</file>