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375DB7-C566-4605-8861-066F300055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80BF4D-1AEC-499C-965F-3DD5FFC1E7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CB4079-4533-449C-B2F0-6318064992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687A50-F972-4D69-A050-F6B1B65454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7CF8648-C9FF-4724-A01C-A5C9C6873D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69D1410-DAAD-41C1-A098-041273CC05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94138FD-CB06-4C8D-856C-5533F9AEB5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B73D7F-3C0B-4D83-B247-02D6628CFB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9DF56E-352F-4FD1-AC1E-80754DE9F3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8B355E-2CA9-40DB-AA79-EE4E69CD74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0DA1C8-39C4-46A8-8495-4EB9C2082A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8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8055074140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心梗护理查房PPT课件总结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心梗护理查房的目的和意义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心梗的病理生理机制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心梗患者的护理要点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心梗护理查房的实际操作和注意事项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心梗护理查房的效果评估和改进建议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心梗护理查房的目的和意义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评估患者病情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提高护理质量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促进团队协作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完善护理计划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673" r="1667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4436" r="443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7091" r="17091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9364" r="9364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通过护理查房，全面了解患者的心梗病情，包括发病情况、治疗过程和恢复状况。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通过交流和讨论，分享护理经验和技巧，提升对心梗患者的护理水平。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加强医护人员之间的沟通与协作，形成更为紧密的医疗团队，提高整体护理效果。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根据患者的具体情况，制定或调整个性化的护理计划，确保患者得到全面、专业的护理。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2651" r="22651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通过细致、专业的护理查房，患者能够感受到医护人员的关心和专业性，从而提高对医疗服务的满意度。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提高患者满意度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通过及时的病情评估和调整护理计划，可以确保患者的安全和舒适，降低并发症的发生率。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保障患者安全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心梗护理查房可以成为医护人员学术交流的平台，分享最新的研究成果和治疗进展，提升团队整体学术水平。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促进学术交流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通过参与心梗护理查房，医护人员可以不断提升自己的专业知识和技能，提高对心梗患者的护理能力。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提升医护人员专业素养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心梗的病理生理机制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341" r="1334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0721" r="2072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心肌梗死的定义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心梗通常是由于冠状动脉完全闭塞或严重狭窄，导致心肌长时间缺血、缺氧，最终坏死。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心肌梗死（心梗）是指由于冠状动脉粥样硬化、血栓形成等原因导致的心肌缺血性坏死。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冠状动脉内壁逐渐形成斑块，导致血管狭窄。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冠状动脉粥样硬化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血栓形成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心肌缺血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792" r="2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斑块破裂后，血小板等凝血物质在局部聚集形成血栓，完全堵塞血管。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心肌细胞因缺血缺氧而坏死。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心肌梗死的病理生理过程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1046" r="21046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心肌梗死的并发症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心梗后心律失常是常见的并发症之一，包括室性早搏、室性心动过速、室颤等。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心肌坏死导致心脏收缩和舒张功能严重受损，引发心力衰竭。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少见但严重的并发症，可能导致猝死。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如室间隔穿孔、乳头肌功能不全等。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心律失常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心力衰竭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心脏破裂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其他并发症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心梗患者的护理要点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3450" r="13450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实时监测患者的心电活动，预防心律失常。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心电监测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评估患者疼痛程度，遵医嘱给予止痛药，减轻患者痛苦。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疼痛护理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保持患者吸氧，改善心肌缺氧状况。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氧气吸入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稳定患者情绪，减轻焦虑和恐惧。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急性期护理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https://d.book118.com/478055074140006024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2024-09-01T08:06:29.723</cp:lastPrinted>
  <dcterms:created xsi:type="dcterms:W3CDTF">2024-09-01T00:06:29Z</dcterms:created>
  <dcterms:modified xsi:type="dcterms:W3CDTF">2024-09-01T00:06:31Z</dcterms:modified>
</cp:coreProperties>
</file>