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C04BA-8137-428C-AF28-66C713FAE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DD8C-D4B8-4723-97FC-DA104E66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DCF9F-7FB0-40D6-B337-3891D8F0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29871-4CA3-45E8-AF36-B7BC173C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15E91-2ACB-4AEA-97B1-76EC3C671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350CE0-E836-4543-95CE-54FE28E1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89EB5B-F27B-4226-8041-EE23B1BE7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BA114-382F-4860-8FA8-2A6B9F8C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68784-3208-46FA-A6A5-97BC2DEB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0CBDB-14FB-456C-9D22-ECEFBEA7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32DF-699B-485E-A559-158A56224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5112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部编版六年级道德与法治第四单元《法律保护我们健康成长》优质课件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法律保护我们的成长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法律责任与违法后果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法律保护我们的成长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法律通过规定人们的行为准则，维护社会的正常秩序，保障人们的合法权益。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保护公民权利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法律规定了公民的基本权利和义务，保护公民免受不法侵害，确保公民在法律面前人人平等。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法律不仅是对现有社会秩序的维护，还能推动社会进步和发展，为社会的和谐稳定提供有力保障。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未成年人保护法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家庭保护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未成年人保护法强调家庭对未成年人的保护责任，要求父母或其他监护人依法履行对未成年人的监护职责和抚养义务。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学校保护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学校应当全面贯彻国家的教育方针，对未成年学生进行德育、智育、体育、美育、劳动教育以及社会生活指导和青春期教育。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社会保护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全社会应当树立尊重、保护、教育未成年人的良好风尚，关心、爱护未成年人。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司法保护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对违法犯罪的未成年人依法处罚，在司法程序中保障未成年人的合法权益。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预防未成年人犯罪法旨在保障未成年人身心健康，培养未成年人良好品行，有效预防未成年人违法犯罪。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立法宗旨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通过家庭教育、学校教育、社会教育等多方面的预防措施，提高未成年人的法律意识和道德水平，减少未成年人犯罪的发生。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对已经实施违法行为的未成年人，采取矫治措施，帮助其认识到错误并改正行为，重新回归社会。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矫治措施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预防未成年人犯罪法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https://d.book118.com/478055112112006036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2024-09-16T03:57:34.639</cp:lastPrinted>
  <dcterms:created xsi:type="dcterms:W3CDTF">2024-09-15T19:57:34Z</dcterms:created>
  <dcterms:modified xsi:type="dcterms:W3CDTF">2024-09-15T19:57:36Z</dcterms:modified>
</cp:coreProperties>
</file>