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7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3DCA8-DE32-4ED1-A558-28360B514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384D9-11AF-4D8D-A8AA-5C368277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68D57-B2E0-49C7-9E40-0488B568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09A72-A720-40B8-B224-F88C645C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4F4F2-2BC2-47B6-A78E-4BBBB9F2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97932-30ED-4147-B90D-EAB90B84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B9157-5B63-48BB-8F5B-85911FA92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25573-C010-4D9B-92BD-BFB8655F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1E805-D20A-4D11-9407-E083B317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79D25-8913-4A66-9CEB-D42971F24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7D519-23F5-452B-AF7F-9D6D5CDD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31" Type="http://schemas.openxmlformats.org/officeDocument/2006/relationships/tags" Target="../tags/tag235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6023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言语和语言发育障碍个案护理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了解言语和语言发育障碍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制定护理计划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实施护理计划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监测和评估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总结和展望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了解言语和语言发育障碍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言语和语言发育障碍：指个体在言语和语言发展过程中出现的异常情况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定义：包括言语障碍和语言障碍，言语障碍是指发音、语音、语调等方面的问题，语言障碍是指理解和表达语言的能力问题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分类：根据不同的症状和表现，可以分为言语障碍、语言障碍、阅读障碍、书写障碍等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原因：包括遗传因素、环境因素、生理因素、心理因素等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症状和表现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言语和语言发育障碍包括发音、理解和表达等方面的问题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症状可能包括发音不清、理解困难、表达困难等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症状可能影响儿童的社交、学习和生活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症状可能与遗传、环境、疾病等因素有关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诊断和评估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言语和语言发育障碍的定义和分类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诊断标准和评估工具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诊断和评估的过程和方法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诊断和评估的结果解读和治疗建议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遗传因素：某些基因突变可能导致言语和语言发育障碍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环境因素：家庭环境、社会环境等可能影响言语和语言发育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生理因素：大脑发育异常、听力障碍等可能导致言语和语言发育障碍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心理因素：心理压力、焦虑等可能影响言语和语言发育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制定护理计划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制定护理目标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提高患者的言语和语言能力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提高患者的生活质量和幸福感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增强患者的自信心和自尊心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改善患者的社交互动能力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制定护理措施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提供言语和语言治疗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定期评估护理效果，调整护理计划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评估患者的言语和语言发育状况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制定个性化的护理计划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调整护理计划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评估患者言语和语言发育障碍的程度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根据评估结果制定个性化的护理计划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定期评估护理计划的实施效果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根据评估结果调整护理计划，以适应患者的变化和需求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评估护理效果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评估患者的情绪和心理状态变化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评估患者的家庭支持和社会支持情况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评估护理计划的实施效果和改进空间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观察患者的言语和语言能力变化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评估患者的社交互动能力变化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评估患者的日常生活能力变化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实施护理计划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https://d.book118.com/478056023023006041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言语和语言发育障碍个案护理</vt:lpstr>
      <vt:lpstr>目录</vt:lpstr>
      <vt:lpstr>了解言语和语言发育障碍</vt:lpstr>
      <vt:lpstr>定义和分类</vt:lpstr>
      <vt:lpstr>症状和表现</vt:lpstr>
      <vt:lpstr>诊断和评估</vt:lpstr>
      <vt:lpstr>病因和发病机制</vt:lpstr>
      <vt:lpstr>制定护理计划</vt:lpstr>
      <vt:lpstr>制定护理目标</vt:lpstr>
      <vt:lpstr>制定护理措施</vt:lpstr>
      <vt:lpstr>调整护理计划</vt:lpstr>
      <vt:lpstr>评估护理效果</vt:lpstr>
      <vt:lpstr>实施护理计划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2024-09-19T19:37:05.502</cp:lastPrinted>
  <dcterms:created xsi:type="dcterms:W3CDTF">2024-09-19T11:37:05Z</dcterms:created>
  <dcterms:modified xsi:type="dcterms:W3CDTF">2024-09-19T11:37:07Z</dcterms:modified>
</cp:coreProperties>
</file>