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EF9B3-53A8-4F94-B8F8-1A5FA4CED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DE77D-C007-473C-B5E5-B830C0DB1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D3449-2655-43AC-8E5E-76A176DD0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C8511-FEF9-4E89-90AA-C9787206C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7A706D-367D-4730-A7AB-6C55D5717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D77395-5A6E-4146-A4B7-6601AB0D3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1D1DAB-171F-489C-B54F-A8650A473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3F387-C3CC-4119-992B-E14F1BA84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5448E-822C-4A83-A48B-4095FB4DF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98477-FFCF-42A5-96C4-56CEDEDC9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4720F-EC07-48DF-8ED9-1A88262B4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56064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冬季呼吸道疾病的防护知识普及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家庭防护策略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学校及公共场所防护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社会支持体系建设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179" r="117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表现为鼻塞、流涕、咳嗽、发热等。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高热、头痛、乏力、全身酸痛等。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咳嗽、咳痰、喘息等。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反复发作的喘息、气急、胸闷或咳嗽等。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583" r="2658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355" b="1435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543" r="2654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4397" b="439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如鼻病毒、流感病毒等。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如肺炎链球菌、流感嗜血杆菌等。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冬季气候寒冷干燥，易使呼吸道黏膜干燥，降低抵抗力。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长时间关闭门窗，空气不流通，病毒在室内滋生。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寒冷干燥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室内空气不流通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减少发病风险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避免并发症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保护他人健康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通过预防措施，可以降低呼吸道疾病的发病率，减轻症状。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预防呼吸道疾病，可以减少病痛带来的困扰，提高生活质量。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呼吸道疾病若不及时治疗，可能引发并发症，如肺炎、心肌炎等。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减少病毒传播，保护家人和周围人的健康。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每天至少开窗通风2次，每次30分钟以上，保持室内空气流通。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58" r="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定期打扫房间，清理卫生死角，减少室内过敏原和病原体的滋生。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使用空气净化器或空气清新剂，改善室内空气质量。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保持室内通风与清洁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保证摄入足够的蛋白质、脂肪、碳水化合物、维生素和矿物质，增强身体抵抗力。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125" r="712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667" r="2566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保持充足的水分摄入，有助于稀释痰液，减轻呼吸道症状。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适量补充维生素C、E等抗氧化剂，有助于增强免疫力，减轻呼吸道炎症。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补充维生素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合理饮食与营养补充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保证每天7-8小时的充足睡眠，有助于身体恢复和免疫力提高。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充足睡眠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进行适量的有氧运动，如散步、慢跑、瑜伽等，有助于提高身体抵抗力和免疫力。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适当运动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保持积极乐观的心态，减轻压力和焦虑，有助于身体免疫力的提高。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保持良好心态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及时接种流感疫苗、肺炎疫苗等，提高身体对呼吸道病毒的抵抗力。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增强自身免疫力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家庭防护策略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60" b="2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0651" b="306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定期消毒家居环境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常规清洁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每天对家居环境进行常规清洁，包括地面、桌面、家具等表面。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使用含氯消毒剂对家居环境进行全面消毒，特别是门把手、水龙头等高频接触区域。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空气流通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每天定时开窗通风，保持室内空气流通，降低病毒在密闭环境中的传播风险。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尽量避免前往人群密集的场所，特别是疫情高发地区。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减少外出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外出时务必佩戴口罩，以降低飞沫传播的风险。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外出归来、饭前便后、接触公共设施后，务必使用洗手液和流动水洗手，或使用免洗手消毒剂进行手部消毒。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注意手卫生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https://d.book118.com/478056064056006040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2024-09-18T21:07:51.088</cp:lastPrinted>
  <dcterms:created xsi:type="dcterms:W3CDTF">2024-09-18T13:07:51Z</dcterms:created>
  <dcterms:modified xsi:type="dcterms:W3CDTF">2024-09-18T13:07:53Z</dcterms:modified>
</cp:coreProperties>
</file>