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66F57-B4CE-47A4-BB82-0407590B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0F6FC-5148-49C8-945A-F10946F3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1B691-16E3-402B-83BD-F2A1291D8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BFBCB-F7F1-4D9F-AFD5-57C1E102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7D7F2-E3C5-40E4-84D5-E1BA12A2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943FF-8DD7-44C7-B3C4-BF3B45A3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55E1A-6AEC-40CF-A47A-F3E4662E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567EF-3768-4048-86B3-C405C81C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C6582-DAE4-4A90-AA60-FAE30D18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2975B-C5C9-47C7-9F0D-C1CADEC9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2167F-1157-47E5-9A07-DA49F8BA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05" r:id="rId2"/>
    <p:sldLayoutId id="2147489106" r:id="rId3"/>
    <p:sldLayoutId id="2147489107" r:id="rId4"/>
    <p:sldLayoutId id="2147489108" r:id="rId5"/>
    <p:sldLayoutId id="2147489109" r:id="rId6"/>
    <p:sldLayoutId id="2147489110" r:id="rId7"/>
    <p:sldLayoutId id="2147489111" r:id="rId8"/>
    <p:sldLayoutId id="2147489112" r:id="rId9"/>
    <p:sldLayoutId id="2147489113" r:id="rId10"/>
    <p:sldLayoutId id="21474891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611510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文化在继承中发展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文化继承与发展的关系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文化继承的方式和途径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文化发展的动力和条件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文化继承与发展的实践要求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文化在继承中发展的意义和价值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文化继承与发展的关系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文化继承的重要性</a:t>
            </a:r>
            <a:endParaRPr lang="zh-CN" altLang="en-US"/>
          </a:p>
        </p:txBody>
      </p:sp>
      <p:sp>
        <p:nvSpPr>
          <p:cNvPr id="10489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传承历史：文化继承是传承历史、传承文明的重要途径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保持民族特色：文化继承可以保持民族特色，增强民族认同感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促进创新：文化继承可以为创新提供灵感和源泉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提升文化软实力：文化继承可以提升国家的文化软实力，增强国际影响力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文化发展的必要性</a:t>
            </a:r>
            <a:endParaRPr lang="zh-CN" altLang="en-US"/>
          </a:p>
        </p:txBody>
      </p:sp>
      <p:sp>
        <p:nvSpPr>
          <p:cNvPr id="10490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传承文化：继承和发展是文化传承的重要途径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适应时代：继承和发展是文化适应时代的需要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提升文化软实力：继承和发展是提升国家文化软实力的重要手段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创新文化：继承和发展是文化创新的基础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继承与发展的辩证统一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文化继承是发展的基础，没有继承就没有发展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文化继承与发展需要保持平衡，不能偏废一方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文化继承与发展是相互促进、相互制约的关系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文化发展是继承的必然结果，没有发展就没有继承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文化继承的方式和途径</a:t>
            </a:r>
            <a:endParaRPr lang="zh-CN" altLang="en-US"/>
          </a:p>
        </p:txBody>
      </p:sp>
      <p:sp>
        <p:nvSpPr>
          <p:cNvPr id="104918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传统文化的保护与传承</a:t>
            </a:r>
            <a:endParaRPr lang="zh-CN" altLang="en-US"/>
          </a:p>
        </p:txBody>
      </p:sp>
      <p:sp>
        <p:nvSpPr>
          <p:cNvPr id="104922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保护：建立文化遗产保护机构，制定保护政策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交流：加强国际文化交流，推广传统文化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创新：结合现代科技，创新传统文化表现形式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传承：开展传统文化教育，培养传承人才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文化交流与借鉴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跨文化交流：通过国际交流、合作等方式，促进不同文化之间的交流与融合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文化创新：在继承的基础上，结合时代特点，进行文化创新，推动文化发展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教育传承：通过教育、培训等方式，传承和发扬本民族文化，培养新一代的文化传承者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借鉴吸收：学习、借鉴其他文化的优秀成果，丰富和发展本民族文化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创新性发展和创造性转化</a:t>
            </a:r>
            <a:endParaRPr lang="zh-CN" altLang="en-US"/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传统与现代相结合：将传统文化与现代元素相结合，创造出新的文化形式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跨界融合：将不同领域的文化元素进行融合，创造出新的文化产品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科技与文化融合：将科技与文化相结合，创造出新的文化体验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教育与文化传承：通过教育传承文化，培养新一代的文化传承者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文化发展的动力和条件</a:t>
            </a:r>
            <a:endParaRPr lang="zh-CN" altLang="en-US"/>
          </a:p>
        </p:txBody>
      </p:sp>
      <p:sp>
        <p:nvSpPr>
          <p:cNvPr id="10494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https://d.book118.com/478056115106006023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微软雅黑</vt:lpstr>
      <vt:lpstr>Office Theme</vt:lpstr>
      <vt:lpstr>文化在继承中发展</vt:lpstr>
      <vt:lpstr>目录</vt:lpstr>
      <vt:lpstr>单击添加文档标题</vt:lpstr>
      <vt:lpstr>文化继承与发展的关系</vt:lpstr>
      <vt:lpstr>文化继承的重要性</vt:lpstr>
      <vt:lpstr>文化发展的必要性</vt:lpstr>
      <vt:lpstr>继承与发展的辩证统一</vt:lpstr>
      <vt:lpstr>文化继承的方式和途径</vt:lpstr>
      <vt:lpstr>传统文化的保护与传承</vt:lpstr>
      <vt:lpstr>文化交流与借鉴</vt:lpstr>
      <vt:lpstr>创新性发展和创造性转化</vt:lpstr>
      <vt:lpstr>文化发展的动力和条件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2024-08-30T09:39:28.611</cp:lastPrinted>
  <dcterms:created xsi:type="dcterms:W3CDTF">2024-08-30T01:39:28Z</dcterms:created>
  <dcterms:modified xsi:type="dcterms:W3CDTF">2024-08-30T01:39:31Z</dcterms:modified>
</cp:coreProperties>
</file>