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33593-104E-4C67-947E-A9D06C731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EAFF7-404E-4163-95F5-66EFF57D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835CB-EEA9-4C55-8ED4-4DF0083B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1F093-7E35-48FE-B443-E66D6FD6F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B2DE3-20DD-4FA7-BE23-D378B1DF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219463-C819-420A-9FA8-509975522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FE211-50ED-4993-9CCB-751D393AC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05577-6C21-4DDA-9808-9D7A3CCF8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2BF84-A1C3-4A58-BB8B-91C05034B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32651-66B2-4D84-B732-352708F7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EBE57-C2BF-45CC-B640-D99E85402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7017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脑白质病的干预策略与疗效评价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脑白质病病因分析：病变机制与关键靶点
 脑白质病干预策略探索：药物与非药物干预
 神经营养因子干预脑白质病的机制研究
 脑白质病神经保护策略的有效性验证
 脑白质病修复策略的分子机制探索与疗效评估
 中医中药干预脑白质病的药理机制与临床疗效
 脑白质病预后评价指标体系的建立与指标筛选
 脑白质病患者生存质量量表开发与验证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脑白质病病因分析：病变机制与关键靶点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脑白质病的干预策略与疗效评价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脑白质病病因分析：病变机制与关键靶点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缺氧-缺血性脑损伤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缺氧-缺血性脑损伤是脑白质病的主要病因之一，包括缺血性卒中、短暂性脑缺血发作等，可导致脑组织广泛缺血、坏死，严重影响脑白质结构和功能。</a:t>
            </a:r>
          </a:p>
          <a:p>
            <a:r>
              <a:t>2. 缺氧-缺血性脑损伤的发病机制主要涉及能量衰竭、兴奋性毒性、氧化应激、炎症反应等环节，这些因素共同导致脑细胞死亡和白质损伤。</a:t>
            </a:r>
          </a:p>
          <a:p>
            <a:r>
              <a:t>3. 关键靶点包括：神经元、髓鞘、血管内皮细胞、胶质细胞等，缺氧-缺血性脑损伤可导致这些细胞损伤或功能障碍，从而影响脑白质结构和功能。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炎性反应和免疫调节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炎性反应是脑白质病发病机制的重要组成部分。炎性细胞浸润、促炎因子释放和血脑屏障破坏等因素共同导致脑白质损伤。</a:t>
            </a:r>
          </a:p>
          <a:p>
            <a:r>
              <a:t>2. 免疫调节失衡在脑白质病中也发挥重要作用。T细胞、B细胞和巨噬细胞等免疫细胞的异常激活或抑制均可导致脑白质损伤。</a:t>
            </a:r>
          </a:p>
          <a:p>
            <a:r>
              <a:t>3. 关键靶点包括：促炎因子、抗炎因子、免疫细胞等，炎性反应和免疫调节失衡可导致这些靶点异常表达或功能障碍，从而影响脑白质结构和功能。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脑白质病病因分析：病变机制与关键靶点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氧化应激和抗氧化系统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氧化应激是脑白质病发生发展的重要因素之一，过多的活性氧自由基可导致脂质过氧化、蛋白质变性和DNA损伤，从而引起脑白质细胞损伤和死亡。</a:t>
            </a:r>
          </a:p>
          <a:p>
            <a:r>
              <a:t>2. 抗氧化系统在脑白质病中发挥重要保护作用，包括超氧化物歧化酶（SOD）、谷胱甘肽过氧化物酶（GPX）和过氧化氢酶（CAT）等酶类，这些酶类可清除活性氧自由基，保护脑白质细胞免受氧化损伤。</a:t>
            </a:r>
          </a:p>
          <a:p>
            <a:r>
              <a:t>3. 关键靶点包括：活性氧自由基、抗氧化酶类等，氧化应激和抗氧化系统失衡可导致这些靶点异常表达或功能障碍，从而影响脑白质结构和功能。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神经元凋亡和神经保护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神经元凋亡是脑白质病中常见的病理改变，可导致脑白质细胞数量减少、髓鞘丢失和认知功能障碍。</a:t>
            </a:r>
          </a:p>
          <a:p>
            <a:r>
              <a:t>2. 神经保护策略是脑白质病治疗的重要方向，包括抑制神经元凋亡、促进神经元再生和修复受损神经元功能等。</a:t>
            </a:r>
          </a:p>
          <a:p>
            <a:r>
              <a:t>3. 关键靶点包括：凋亡相关蛋白、神经生长因子（NGF）等，神经元凋亡和神经保护失衡可导致这些靶点异常表达或功能障碍，从而影响脑白质结构和功能。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脑白质病病因分析：病变机制与关键靶点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白质重塑和修复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白质重塑是脑白质病修复过程中的重要机制，包括髓鞘再生、血管生成和神经元再生等过程。</a:t>
            </a:r>
          </a:p>
          <a:p>
            <a:r>
              <a:t>2. 白质修复策略是脑白质病治疗的另一个重要方向，包括促进髓鞘再生、血管生成和神经元再生等。</a:t>
            </a:r>
          </a:p>
          <a:p>
            <a:r>
              <a:t>3. 关键靶点包括：髓鞘相关蛋白、血管内皮生长因子（VEGF）、神经生长因子（NGF）等，白质重塑和修复失衡可导致这些靶点异常表达或功能障碍，从而影响脑白质结构和功能。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代谢紊乱和能量稳态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代谢紊乱是脑白质病发病机制的重要组成部分，包括能量代谢异常、脂质代谢异常和糖代谢异常等。</a:t>
            </a:r>
          </a:p>
          <a:p>
            <a:r>
              <a:t>2. 能量稳态失衡在脑白质病中也发挥重要作用，脑组织对葡萄糖和氧气的需求量大，能量稳态失衡可导致脑组织能量供应不足，从而引起脑白质损伤。</a:t>
            </a:r>
          </a:p>
          <a:p>
            <a:r>
              <a:t>3. 关键靶点包括：线粒体功能、糖酵解酶类、脂质代谢相关蛋白等，代谢紊乱和能量稳态失衡可导致这些靶点异常表达或功能障碍，从而影响脑白质结构和功能。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脑白质病干预策略探索：药物与非药物干预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脑白质病的干预策略与疗效评价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脑白质病干预策略探索：药物与非药物干预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神经保护剂：如依达拉奉、美金刚、胞磷胆碱等，可保护脑细胞膜结构，减少神经元凋亡。</a:t>
            </a:r>
          </a:p>
          <a:p>
            <a:r>
              <a:t>2. 抗氧化剂：如维生素C、维生素E、谷胱甘肽等，可清除氧自由基，减少氧化应激损伤。</a:t>
            </a:r>
          </a:p>
          <a:p>
            <a:r>
              <a:t>3. 抗炎剂：如非甾体抗炎药、激素类药物等，可抑制炎症反应，改善脑组织微环境。</a:t>
            </a:r>
          </a:p>
          <a:p>
            <a:r>
              <a:t>4. 降压药：如血管紧张素转换酶抑制剂、血管紧张素受体拮抗剂等，可降低血压，减少脑部供血不足。</a:t>
            </a:r>
          </a:p>
          <a:p>
            <a:r>
              <a:t>5. 降脂药：如他汀类药物、烟酸等，可降低血脂水平，改善脂质代谢异常。</a:t>
            </a:r>
          </a:p>
          <a:p>
            <a:r>
              <a:t>6. 抗血小板药：如阿司匹林、氯吡格雷等，可抑制血小板聚集，减少脑血栓形成。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药物干预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脑白质病干预策略探索：药物与非药物干预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非药物干预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健康生活方式：包括戒烟、限酒、健康饮食、规律运动、充足睡眠等，可改善整体健康状况，降低脑白质病风险。</a:t>
            </a:r>
          </a:p>
          <a:p>
            <a:r>
              <a:t>2. 控制血压：高血压是脑白质病的重要危险因素，通过限盐、减重、运动等方式控制血压，可降低脑白质病发病率和进展。</a:t>
            </a:r>
          </a:p>
          <a:p>
            <a:r>
              <a:t>3. 控制血脂：高血脂也是脑白质病的重要危险因素，通过调整饮食、增加运动、服用降脂药等方式控制血脂水平，可降低脑白质病发病率和进展。</a:t>
            </a:r>
          </a:p>
          <a:p>
            <a:r>
              <a:t>4. 控制血糖：糖尿病是脑白质病的重要危险因素，通过饮食控制、运动、服用降糖药等方式控制血糖水平，可降低脑白质病发病率和进展。</a:t>
            </a:r>
          </a:p>
          <a:p>
            <a:r>
              <a:t>5. 适度认知锻炼：包括阅读、写字、下棋、益智游戏等，可延缓脑功能衰退，改善脑白质病患者的认知功能。</a:t>
            </a:r>
          </a:p>
          <a:p>
            <a:r>
              <a:t>6. 心理干预：包括心理咨询、认知行为疗法等，可帮助脑白质病患者缓解焦虑、抑郁等情绪，改善生活质量。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神经营养因子干预脑白质病的机制研究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脑白质病的干预策略与疗效评价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神经营养因子干预脑白质病的机制研究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神经营养因子干预脑白质病的机制研究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神经营养因子（NGFs）是一组重要的蛋白质，在中枢神经系统的发育、存活、再生和修复中发挥着关键作用。</a:t>
            </a:r>
          </a:p>
          <a:p>
            <a:r>
              <a:t>2. NGFs可通过多种途径发挥作用，包括促进神经元的存活、生长和分化，抑制凋亡，保护神经元免受损伤，促进轴突再生和髓鞘形成。</a:t>
            </a:r>
          </a:p>
          <a:p>
            <a:r>
              <a:t>3. NGFs的表达和活性在脑白质病中发生改变，可能参与了脑白质病的发生和发展。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NGF干预脑白质病的实验研究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动物实验研究表明，NGF能够改善脑白质病动物模型的症状，减轻脑白质损伤，促进脑白质修复。</a:t>
            </a:r>
          </a:p>
          <a:p>
            <a:r>
              <a:t>2. NGF干预脑白质病的机制可能包括：促进神经元的存活和再生，抑制凋亡，保护神经元免受损伤，促进轴突再生和髓鞘形成。</a:t>
            </a:r>
          </a:p>
          <a:p>
            <a:r>
              <a:t>3. NGF干预脑白质病的疗效与给药方式、剂量、给药时间和病程等因素有关。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神经营养因子干预脑白质病的机制研究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NGF干预脑白质病的临床研究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临床研究表明，NGF干预脑白质病患者能够改善患者的症状，减轻脑白质损伤，促进脑白质修复。</a:t>
            </a:r>
          </a:p>
          <a:p>
            <a:r>
              <a:t>2. NGF干预脑白质病的疗效与给药方式、剂量、给药时间和病程等因素有关。</a:t>
            </a:r>
          </a:p>
          <a:p>
            <a:r>
              <a:t>3. NGF干预脑白质病的安全性良好，但可能存在一些不良反应，如恶心、呕吐、头晕、头痛等。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NGF干预脑白质病面临的挑战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NGF的半衰期短，在中枢神经系统中的分布有限，难以有效地靶向脑白质病变部位。</a:t>
            </a:r>
          </a:p>
          <a:p>
            <a:r>
              <a:t>2. NGF的活性容易受到多种因素的影响，如蛋白水解酶、氧化应激和炎症反应等。</a:t>
            </a:r>
          </a:p>
          <a:p>
            <a:r>
              <a:t>3. NGF干预脑白质病的疗效可能因患者的个体差异而异。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神经营养因子干预脑白质病的机制研究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NGF干预脑白质病的未来展望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研究开发新的NGF递送系统，以提高NGF在中枢神经系统中的靶向性和稳定性。</a:t>
            </a:r>
          </a:p>
          <a:p>
            <a:r>
              <a:t>2. 研究开发新的NGF类似物或衍生物，以提高NGF的活性并降低其不良反应。</a:t>
            </a:r>
          </a:p>
          <a:p>
            <a:r>
              <a:t>3. 研究NGF与其他药物或治疗方法联合治疗脑白质病的疗效，以提高治疗效果。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NGF干预脑白质病的伦理和法律问题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NGF干预脑白质病可能涉及到伦理和法律问题，如研究对象的知情同意权、研究的安全性评估、动物实验的伦理审查等。</a:t>
            </a:r>
          </a:p>
          <a:p>
            <a:r>
              <a:t>2. 应在严格遵守伦理和法律法规的前提下开展NGF干预脑白质病的研究。</a:t>
            </a:r>
          </a:p>
          <a:p>
            <a:r>
              <a:t>3. 应建立健全NGF干预脑白质病的伦理和法律审查制度，以确保研究的安全性、有效性和合法性。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脑白质病神经保护策略的有效性验证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脑白质病的干预策略与疗效评价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脑白质病神经保护策略的有效性验证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抗氧化策略的有效性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抗氧化剂在脑白质病中的治疗潜力：抗氧化剂通过清除自由基、减轻氧化应激和保护神经元免受损伤，发挥神经保护作用。维生素E、维生素C、辅酶Q10等抗氧化剂已被证明在脑白质病模型中具有保护作用。</a:t>
            </a:r>
          </a:p>
          <a:p>
            <a:r>
              <a:t>2. 抗氧化剂联合治疗的协同效应：将抗氧化剂与其他神经保护策略联合使用，可以产生协同效应，增强治疗效果。例如，抗氧化剂与抗炎药联合使用，可以同时减轻氧化应激和炎症反应，从而更好地保护神经元。</a:t>
            </a:r>
          </a:p>
          <a:p>
            <a:r>
              <a:t>3. 抗氧化剂的给药方式与剂量优化：抗氧化剂的给药方式和剂量对治疗效果有显著影响。口服、注射、鼻腔给药等不同给药方式各有优缺点，需要根据具体情况选择最合适的给药方式。此外，抗氧化剂的剂量也需要根据病情和个体差异进行调整，以达到最佳治疗效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https://d.book118.com/478057017113006047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脑白质病病因分析：病变机制与关键靶点</vt:lpstr>
      <vt:lpstr> 脑白质病病因分析：病变机制与关键靶点</vt:lpstr>
      <vt:lpstr> 脑白质病病因分析：病变机制与关键靶点</vt:lpstr>
      <vt:lpstr> 脑白质病病因分析：病变机制与关键靶点</vt:lpstr>
      <vt:lpstr> 脑白质病干预策略探索：药物与非药物干预</vt:lpstr>
      <vt:lpstr> 脑白质病干预策略探索：药物与非药物干预</vt:lpstr>
      <vt:lpstr> 脑白质病干预策略探索：药物与非药物干预</vt:lpstr>
      <vt:lpstr> 神经营养因子干预脑白质病的机制研究</vt:lpstr>
      <vt:lpstr> 神经营养因子干预脑白质病的机制研究</vt:lpstr>
      <vt:lpstr> 神经营养因子干预脑白质病的机制研究</vt:lpstr>
      <vt:lpstr> 神经营养因子干预脑白质病的机制研究</vt:lpstr>
      <vt:lpstr> 脑白质病神经保护策略的有效性验证</vt:lpstr>
      <vt:lpstr> 脑白质病神经保护策略的有效性验证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2024-09-29T02:02:44.777</cp:lastPrinted>
  <dcterms:created xsi:type="dcterms:W3CDTF">2024-09-28T18:02:44Z</dcterms:created>
  <dcterms:modified xsi:type="dcterms:W3CDTF">2024-09-28T18:02:46Z</dcterms:modified>
</cp:coreProperties>
</file>