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C4254-7F3B-429A-8C8B-F8C00F9E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48FD4-0DFA-43C2-A648-6BB5C0453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1C682-3D7A-42AE-BA42-E6D76122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B445A-2ADB-4E68-B5E2-9CFD94B7E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BB149-7209-41E1-9BC5-85867BE44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0ADE7-244C-4188-9CBC-42C970083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A812D-A989-49DD-8B47-CBDBBF747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B6FD-2F03-4823-9D13-E859CE6D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15F74-00F1-46F5-96DB-E6EBF2D2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9612D-C96A-45EC-8D6A-225ABC38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33647-BC7A-436A-9428-3447E384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707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好丽家：母婴之家与丁丁网合作方案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预期成果与收益分配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专注于母婴用品的电商平台，提供一站式的购物体验，包括奶粉、尿不湿、玩具、服装等全品类母婴商品。凭借优质的供应链和精细化的用户运营，好丽家在母婴电商领域树立了良好的口碑。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好丽家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国内知名的本地生活服务平台，为消费者提供餐饮、休闲娱乐、丽人、结婚亲子等全方位的生活服务信息。丁丁网通过线上线下的深度融合，为消费者带来更加便捷的生活体验。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丁丁网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双方公司介绍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母婴市场持续增长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随着二孩、三孩政策的放开和消费升级，母婴市场呈现出持续增长的态势。消费者对母婴用品的品质和服务要求越来越高，需要更加专业、便捷的购物平台。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本地化服务需求凸显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在母婴用品的购买过程中，消费者越来越重视本地化服务，如快速的物流配送、便捷的售后服务等。因此，将母婴电商与本地生活服务平台相结合，能够更好地满足消费者的需求。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938" r="27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提升双方品牌影响力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通过合作，好丽家可以借助丁丁网的本地化服务优势，提升品牌在目标市场的知名度和影响力；同时，丁丁网也可以通过好丽家的专业母婴用品供应链，丰富自身平台的商品品类和服务内容。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实现资源共享与互利共赢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双方将在用户资源、供应链、物流配送等方面进行深度合作，实现资源共享和优势互补。通过共同打造更加专业、便捷的母婴用品购物平台，为消费者带来更好的购物体验，实现双方的互利共赢。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通过合作，将好丽家的母婴用品与丁丁网的家居生活产品进行整合，打造一站式购物体验，满足消费者对于母婴及家居生活的全方位需求。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母婴用品与家居生活产品的整合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好丽家专注于母婴用品，而丁丁网则在家居生活领域有着丰富的产品线，双方合作可实现产品线的互补，提供更全面的产品选择。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产品互补性强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产品线整合与互补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好丽家与丁丁网将共享彼此的线上线下渠道资源，包括实体门店、电商平台、社交媒体等，实现渠道的最大化利用。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线上线下渠道共享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通过合作，双方可共同开拓新的市场领域，如二三线城市、新兴市场等，扩大品牌影响力和市场份额。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渠道共享与拓展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好丽家与丁丁网将共同策划联合营销活动，如母婴节、家居生活展等，提升品牌知名度和消费者黏性。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联合营销活动策划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通过合作，双方将共同塑造品牌形象，传递出专业、可靠、温馨的品牌形象，提升消费者对品牌的信任度和好感度。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利用社交媒体平台，如微信、微博等，进行品牌联合推广，吸引更多潜在消费者关注和了解双方品牌及产品。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品牌联合推广策略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运营团队组建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组建一支具备丰富电商运营经验和母婴行业知识的专业团队，包括运营经理、推广专员、客服人员等。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明确团队成员的职责和分工，确保各项工作的高效执行。例如，运营经理负责整体规划和策略制定，推广专员负责线上推广和活动策划，客服人员负责售前咨询和售后服务。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运营团队建设及分工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严格筛选供应商，确保产品质量和安全性。优先选择具有相关认证和良好口碑的供应商。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建立科学的库存管理制度，根据销售数据和市场需求预测，合理控制库存水平，避免积压和缺货现象。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优化物流配送网络，提高配送效率和准确性。与可靠的物流公司合作，确保产品及时、安全地送达消费者手中。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https://d.book118.com/478057070070006032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2024-09-10T01:34:19.008</cp:lastPrinted>
  <dcterms:created xsi:type="dcterms:W3CDTF">2024-09-09T17:34:19Z</dcterms:created>
  <dcterms:modified xsi:type="dcterms:W3CDTF">2024-09-09T17:34:21Z</dcterms:modified>
</cp:coreProperties>
</file>