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98D4E-92A2-426C-A67A-9EAB76BC8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878BC-655D-40A4-A266-027FA3F9F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AB08C-7851-4FA5-9093-1F2A8CBA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74264-3B9A-4B9A-A29C-73351217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3B51D-C67F-4A16-A02A-DEB68BDA5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B1804-868F-4E79-9091-6F7F1AD62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EFA30-85B1-475C-A6D3-E611EC35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DF01E-CCD0-4F8A-95A3-FEB0EB69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1F7D8-01B7-48A8-8803-02354636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3F5FA-4DF6-472D-B979-38F3760F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78B14-1CAB-4DA2-815F-B6B91D282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60042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2023年内科年度工作总结护士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为内科患者提供日常护理服务，包括测量生命体征、观察病情变化、协助患者进行基本生活护理等。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患者日常护理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准确记录患者的病情变化、护理措施和效果，为医生提供诊断和治疗依据。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与患者及家属保持良好沟通，及时解答疑问，提供必要的健康教育和心理支持。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患者护理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根据患者的病情、年龄、认知情况等因素，评估患者的护理需求。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根据评估结果，制定个性化的护理计划，明确护理目标、措施和时间安排。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根据患者的病情变化和护理效果，及时调整护理计划，确保护理工作的针对性和有效性。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确保药品的名称、剂量、使用方法等信息准确无误，避免用药错误。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药品核对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按照医生处方和护理计划，按时按量发放药品，并监督患者正确使用。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药品发放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负责药品的验收、保管和发放工作，确保药品质量安全可靠。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药品库存管理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组织开展各种形式的健康教育活动，提高患者及家属的健康意识和自我保健能力。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个性化宣教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针对患者的具体情况，提供个性化的健康宣教和指导，帮助患者建立健康的生活方式。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宣教资料制作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根据内科疾病的特点和患者的需求，制作通俗易懂、图文并茂的宣教资料，便于患者及家属获取相关信息。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定期对护理效果进行评估，及时调整护理方案，确保患者得到最佳的护理服务。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通过优化护理流程、提高护理技能和加强与患者的沟通，患者满意度得到了显著提升。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针对患者反馈和护理效果评估结果，不断改进护理服务，提高患者的满意度。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制定并完善护理操作规范，确保每项护理操作都符合标准。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定期对护士进行培训，提高护理技能和理论知识，确保提供优质的护理服务。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建立护理质量监控机制，对护理过程进行全程跟踪和评估，及时发现并解决问题。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对护士进行药品安全培训，提高药品安全意识和处理药品问题的能力。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药品监督检查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定期对药品进行检查和监督，确保药品质量和安全。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建立严格的药品管理制度，确保药品的采购、储存、发放和使用都符合规范。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917" b="5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药品管理规范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宣教内容制定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根据内科患者的特点和需求，制定相应的健康宣教内容。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宣教形式创新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采用多种形式的宣教方式，如讲座、宣传册、微信推送等，提高宣教效果。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宣教效果评估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对宣教效果进行评估和反馈，不断优化宣教内容和形式，提高宣教质量。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健康宣教活动开展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https://d.book118.com/478060042125006044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2024-09-25T02:36:28.382</cp:lastPrinted>
  <dcterms:created xsi:type="dcterms:W3CDTF">2024-09-24T18:36:28Z</dcterms:created>
  <dcterms:modified xsi:type="dcterms:W3CDTF">2024-09-24T18:36:30Z</dcterms:modified>
</cp:coreProperties>
</file>