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3BD18-A3E1-4070-83BB-48F121D7C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01881B-C116-4C88-908D-BC7AFAD8B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6E9228-4A64-432F-A0F7-2AA181652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1963D9-393D-47E0-85EE-74D42D0AB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370273-5513-420B-B43A-2D3F79139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D223DA-B207-4DC9-BCB7-D90889E77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CF2580-EAA3-47EF-A523-812A7B33A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6C8439-F01E-4FC3-9688-A46C77CCC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5F6FCD-53D1-45C3-AFA1-67752E294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F3748-AE2A-4D28-9921-044C43BAC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E242F7-1442-418C-8F45-CF5F247BA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6105502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《薄层层析技术》ppt课件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薄层层析技术简介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薄层层析技术的基本原理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薄层层析技术的实验材料与设备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薄层层析技术的实验方法与步骤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薄层层析技术的实验结果与分析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薄层层析技术的优缺点与改进方向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薄层层析技术简介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薄层层析技术是一种分离和鉴定物质的方法，具有高分离效能、高灵敏度、高重复性和高样品利用率等特点。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薄层层析技术是一种基于色谱原理的分离技术，通过将样品在薄层板上的固定相和流动相之间的分配平衡实现分离。其特点在于使用较少的样品量即可获得较高的分离效果，且操作简便、分析速度快。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31" r="25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薄层层析技术的发展历程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薄层层析技术的发展经历了三个阶段，包括薄层板的制备、展开剂的选择和薄层扫描技术的引入。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薄层层析技术最初采用的是手工操作，随着科技的发展，逐渐实现了自动化和智能化。薄层板的制备经历了自然硅胶板、氧化铝板、硅胶-氧化铝复合板等不同阶段，展开剂的选择也从单一溶剂发展到混合溶剂，以提高分离效果。薄层扫描技术的引入进一步提高了薄层层析的定量准确性和灵敏度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薄层层析技术在多个领域都有广泛应用，包括药物分析、食品安全、环境保护和生命科学等。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药物分析领域，薄层层析技术用于药物的分离、纯化和鉴定，有助于药物研发和质量控制。在食品安全领域，薄层层析技术用于食品中农药残留、添加剂、毒素等的检测，保障食品安全。在环境保护领域，薄层层析技术用于空气、水体和土壤中污染物的检测和监测。在生命科学领域，薄层层析技术用于生物分子、细胞和组织的分离和鉴定，有助于生命科学研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薄层层析技术的应用领域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薄层层析技术的基本原理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吸附剂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硅胶、氧化铝、活性炭等具有吸附性质的物质。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分离原理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不同组分在吸附剂上的吸附能力不同，因此随着流动相的移动，各组分在固定相上的滞留时间不同，从而实现分离。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利用吸附剂对不同组分的吸附能力差异，将不同组分在固定相和流动相之间进行分离。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吸附薄层色谱法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6004" r="6004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分配薄层色谱法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利用固定相和流动相之间的分配平衡，将不同组分在固定相和流动相之间进行分离。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固定相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硅胶、氧化铝、纤维素等具有多孔性质的物质。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分离原理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不同组分在固定相和流动相之间的分配系数不同，因此随着流动相的移动，各组分在固定相上的滞留时间不同，从而实现分离。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通过观察薄层板上各组分的显色情况，对组分进行定性和定量分析。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显色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根据待分离组分的性质，选择合适的显色剂对薄层板进行显色。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展开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将薄层板放入展开槽中，用合适的流动相展开样品。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制备薄层板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选择合适的吸附剂或固定相，制备薄层板。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点样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将待分离的样品点在薄层板的起点处。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薄层层析技术的实验操作流程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薄层层析技术的实验材料与设备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硅胶薄层板是薄层层析技术中常用的固定相，具有良好的化学稳定性和热稳定性，能够提供较好的分离效果。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硅胶薄层板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展开剂是用于推动样品在薄层板上移动的溶剂，需要根据样品的性质选择合适的展开剂。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展开剂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458" r="11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需要进行分析的物质，可以是固体、液体或气体。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实验材料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https://d.book118.com/478061055023006024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2024-08-31T02:16:27.044</cp:lastPrinted>
  <dcterms:created xsi:type="dcterms:W3CDTF">2024-08-30T18:16:27Z</dcterms:created>
  <dcterms:modified xsi:type="dcterms:W3CDTF">2024-08-30T18:16:29Z</dcterms:modified>
</cp:coreProperties>
</file>