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ECF7B-F40E-4E1C-A18C-FD16EE0EF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ADEBB-524A-440D-97DD-EE9A739F3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D6339-B099-462F-97C3-4233004E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73AE6-4447-4D7C-96CF-D0716F972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0A9E0-27CA-489C-BD99-F26D889F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56E093-5988-408A-B7BD-816EB3EEC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F201FF-4559-4B5B-AAE6-F66DA230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63EC1-E41C-4C4D-97B7-FC2E892F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E589F-AEAA-4830-9AA3-1580693E3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3F79A-6C9D-4795-AEF3-C5D6FCCF2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04C8B-411A-45AC-9906-60C57A38D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61075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规划概念设计方案中的资源规划与调配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资源现状分析与评估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资源规划与调配策略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资源优化与整合方案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资源保障措施与风险管理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资源规划是指在项目或企业运营过程中，对所需资源进行预测、评估、分配和优化的过程，以确保资源的有效利用和项目的顺利实施。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资源规划对于项目的成功实施和企业的长期发展具有重要意义。通过合理规划资源，可以降低成本、提高效率、减少浪费，从而增强项目的经济效益和企业的竞争力。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资源规划的定义与重要性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资源规划的主要目标是实现资源的优化配置和高效利用，以满足项目或企业的需求，并促进可持续发展。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注重资源的可持续利用，避免过度开发和浪费，保护生态环境。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在进行资源规划时，应遵循以下原则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在满足项目或企业需求的前提下，尽可能降低资源成本，提高经济效益。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从全局角度出发，综合考虑各种资源的相互关系，确保规划的整体性和协调性。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根据实际需求和市场变化，及时调整资源规划方案，保持灵活性。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资源规划的目标与原则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时间资源规划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资源规划的范围广泛，包括人力资源、物力资源、财力资源、时间资源等多个方面。不同项目或企业所需的资源类型和数量也有所不同，因此资源规划的具体范围需根据实际情况而定。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根据资源的性质和用途，资源规划可分为以下几类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针对项目或企业所需的人力资源进行规划，包括人员数量、技能、培训等方面的安排。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对项目或企业所需的物资、设备、设施等物力资源进行规划，确保资源的充足供应和合理使用。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对项目或企业的资金需求进行预测和规划，包括资金来源、预算、成本控制等方面的内容。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对项目或企业的时间安排进行规划，包括工期、进度、时间节点等方面的考虑。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资源规划的范围与分类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资源现状分析与评估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现有资源盘点与分类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包括土地、水、矿产等自然资源，需要进行详细的盘点和分类，明确其数量、质量、分布和利用情况。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包括资金、财政支持等，需要对其来源、数量和使用情况进行详细的盘点和分类。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包括各类专业人才、劳动力等，需要对其数量、结构、素质和分布情况进行分析和评估。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包括设施、设备、材料等，需要对其数量、质量、使用情况和更新计划进行分析和评估。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评估废弃物和废旧资源的回收利用率，分析资源再利用的潜力和空间。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资源产出率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分析各类资源的投入与产出比例，评估资源的利用效率和经济效益。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研究资源消耗的速度和趋势，分析资源利用的可持续性和对环境的影响。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资源利用效率评估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529" b="165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资源缺口与需求分析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资源需求预测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根据经济社会发展趋势和规划目标，预测未来各类资源的需求量和需求结构。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资源缺口分析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对比现有资源量和未来需求量，分析各类资源的缺口大小和发展趋势。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资源调配策略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根据资源缺口分析结果，制定相应的资源调配策略，包括资源开发、节约利用、进口替代、循环利用等方面的措施。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资源规划与调配策略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833" b="3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根据设计方案的目标和要求，分析所需的人才类型、数量和技能水平。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人才获取与培养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人才激励与留任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人才调配与优化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通过招聘、选拔、培训等方式获取和培养所需人才，确保人力资源的充足和优质。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制定合理的薪酬、福利和职业发展计划，激励员工积极投入工作并实现个人价值。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根据项目需求和员工特长，合理调配人力资源，实现人尽其才、才尽其用。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人力资源规划与调配策略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分析设计方案所需的原材料、设备、设施等物力资源的种类、数量和规格。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物资需求分析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建立科学的采购和库存管理制度，确保物力资源的及时供应和成本控制。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物资采购与库存管理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根据项目进度和现场情况，合理调配和运输物力资源，确保项目的顺利进行。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物资调配与运输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对于可回收利用的物力资源，制定回收和再利用计划，降低资源浪费和成本支出。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物资回收与再利用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物力资源规划与调配策略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50" r="2645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预测设计方案所需的资金规模、来源和使用计划。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通过自有资金、银行贷款、股权融资等方式筹措所需资金，确保项目的资金保障。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资金筹措与融资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建立严格的资金使用和管理制度，确保资金的安全、合规和高效使用。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资金使用与管理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根据项目进度和资金需求变化，合理调配资金资源，实现资金的最优配置和效益最大化。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资金调配与优化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财力资源规划与调配策略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https://d.book118.com/478061075020006033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2024-09-10T22:57:56.562</cp:lastPrinted>
  <dcterms:created xsi:type="dcterms:W3CDTF">2024-09-10T14:57:56Z</dcterms:created>
  <dcterms:modified xsi:type="dcterms:W3CDTF">2024-09-10T14:57:58Z</dcterms:modified>
</cp:coreProperties>
</file>