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A0648-E3E1-4E4B-BF09-7AE8A63A5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963AE-FAAA-4A3D-A89C-C8BDEE04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64220-BA93-4B7A-9181-CBCA7DB9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A3C79-745C-4490-BC38-818654389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3BE12-4F38-4C6C-9712-194C7A1E3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DADBE4-CFDE-495A-9B76-472ACA21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84B53-F412-4776-9822-729F6260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50B7A-3A87-4BA4-A252-CD458C056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FD3BF-D86D-4315-9A7E-7926D727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46345-053E-48D2-862F-1EA48C52F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25E19-6FB0-4DBE-A6EE-F30E3FAEB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62143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《ST操作手册》PPT课件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ST操作手册简介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ST操作手册的使用和管理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ST操作手册的案例分析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ST操作手册的常见问题和解决方案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ST操作手册简介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随着企业规模扩大和业务复杂度提升，为了提高工作效率和确保工作质量，需要制定一套操作规范。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提供一套完整、实用的操作指南，帮助员工快速掌握工作技能和方法，提高工作效率和工作质量。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ST操作手册的背景和目的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适用于企业内各个部门和岗位，尤其适用于需要执行重复性任务的岗位。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企业员工，尤其是新员工和需要提升技能的员工。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450" r="364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ST操作手册的适用范围和对象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163" b="1516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在开始操作前，应检查设备是否正常工作，包括电源、显示器、键盘、鼠标等。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在进行任何操作之前，务必备份重要的数据，以防数据丢失。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为了提高操作效率，应关闭不必要的程序和窗口。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备份重要数据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关闭不必要的程序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双击桌面上的PPT图标，打开软件。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点击“文件”菜单下的“新建”选项，选择一个合适的模板，创建新的演示文稿。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在左侧的幻灯片缩略图窗格中，右键单击空白处，选择“新建幻灯片”。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打开PPT软件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创建新演示文稿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添加幻灯片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操作步骤详解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6" r="2423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在幻灯片中输入相应的文本内容，可以通过点击“插入”菜单下的“文本框”或“占位符”来添加文本。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输入文本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点击“插入”菜单下的“图片”选项，选择需要的图片进行插入。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添加图片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选中需要添加动画的幻灯片，点击“动画”菜单下的“添加动画”选项，选择适合的动画效果。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设置动画效果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点击“幻灯片放映”菜单下的“从头开始”或“从当前幻灯片开始”选项，播放演示文稿。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播放演示文稿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检查文件保存情况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在完成操作后，务必检查文件是否已经保存。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为了保持软件的稳定性和安全性，应定期更新软件版本。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清理临时文件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在软件关闭后，清理产生的临时文件和缓存。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操作后的检查和维护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ST操作手册的使用和管理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https://d.book118.com/478062143143006033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2024-09-12T03:15:06.472</cp:lastPrinted>
  <dcterms:created xsi:type="dcterms:W3CDTF">2024-09-11T19:15:06Z</dcterms:created>
  <dcterms:modified xsi:type="dcterms:W3CDTF">2024-09-11T19:15:08Z</dcterms:modified>
</cp:coreProperties>
</file>